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4" r:id="rId5"/>
    <p:sldMasterId id="2147483693" r:id="rId6"/>
    <p:sldMasterId id="2147483727" r:id="rId7"/>
    <p:sldMasterId id="2147483759" r:id="rId8"/>
  </p:sldMasterIdLst>
  <p:notesMasterIdLst>
    <p:notesMasterId r:id="rId37"/>
  </p:notesMasterIdLst>
  <p:sldIdLst>
    <p:sldId id="295" r:id="rId9"/>
    <p:sldId id="286" r:id="rId10"/>
    <p:sldId id="285" r:id="rId11"/>
    <p:sldId id="1772" r:id="rId12"/>
    <p:sldId id="1773" r:id="rId13"/>
    <p:sldId id="4462" r:id="rId14"/>
    <p:sldId id="651" r:id="rId15"/>
    <p:sldId id="4461" r:id="rId16"/>
    <p:sldId id="4453" r:id="rId17"/>
    <p:sldId id="1508" r:id="rId18"/>
    <p:sldId id="652" r:id="rId19"/>
    <p:sldId id="1933" r:id="rId20"/>
    <p:sldId id="1367" r:id="rId21"/>
    <p:sldId id="1469" r:id="rId22"/>
    <p:sldId id="656" r:id="rId23"/>
    <p:sldId id="4463" r:id="rId24"/>
    <p:sldId id="412" r:id="rId25"/>
    <p:sldId id="580" r:id="rId26"/>
    <p:sldId id="653" r:id="rId27"/>
    <p:sldId id="2205" r:id="rId28"/>
    <p:sldId id="264" r:id="rId29"/>
    <p:sldId id="654" r:id="rId30"/>
    <p:sldId id="324" r:id="rId31"/>
    <p:sldId id="655" r:id="rId32"/>
    <p:sldId id="1935" r:id="rId33"/>
    <p:sldId id="657" r:id="rId34"/>
    <p:sldId id="1934" r:id="rId35"/>
    <p:sldId id="374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2677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EED527-F487-492C-BC41-C865E6C28812}" v="119" vWet="120" dt="2019-01-15T17:34:15.998"/>
    <p1510:client id="{1CEC331D-3CA2-40EE-89A3-651DA46A968F}" v="8" dt="2019-01-14T22:11:00.036"/>
    <p1510:client id="{058FE4C4-D34F-B94E-B8E3-DF5DAF328DD8}" v="50" dt="2019-01-15T17:48:38.241"/>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no Filicetti" userId="42c58076-3b3e-44cb-9b4c-b1f6029317d1" providerId="ADAL" clId="{058FE4C4-D34F-B94E-B8E3-DF5DAF328DD8}"/>
    <pc:docChg chg="modSld">
      <pc:chgData name="Gino Filicetti" userId="42c58076-3b3e-44cb-9b4c-b1f6029317d1" providerId="ADAL" clId="{058FE4C4-D34F-B94E-B8E3-DF5DAF328DD8}" dt="2019-01-15T17:48:38.241" v="49" actId="20577"/>
      <pc:docMkLst>
        <pc:docMk/>
      </pc:docMkLst>
      <pc:sldChg chg="modSp">
        <pc:chgData name="Gino Filicetti" userId="42c58076-3b3e-44cb-9b4c-b1f6029317d1" providerId="ADAL" clId="{058FE4C4-D34F-B94E-B8E3-DF5DAF328DD8}" dt="2019-01-15T17:48:38.241" v="49" actId="20577"/>
        <pc:sldMkLst>
          <pc:docMk/>
          <pc:sldMk cId="3611651833" sldId="651"/>
        </pc:sldMkLst>
        <pc:spChg chg="mod">
          <ac:chgData name="Gino Filicetti" userId="42c58076-3b3e-44cb-9b4c-b1f6029317d1" providerId="ADAL" clId="{058FE4C4-D34F-B94E-B8E3-DF5DAF328DD8}" dt="2019-01-15T17:48:38.241" v="49" actId="20577"/>
          <ac:spMkLst>
            <pc:docMk/>
            <pc:sldMk cId="3611651833" sldId="651"/>
            <ac:spMk id="2" creationId="{F5F9A0B9-16EA-674C-9F51-93BF10956EE7}"/>
          </ac:spMkLst>
        </pc:spChg>
      </pc:sldChg>
    </pc:docChg>
  </pc:docChgLst>
  <pc:docChgLst>
    <pc:chgData name="John Manaloto" userId="697d62d5-2fbe-4b4d-a7ce-2fb13f2d4d6e" providerId="ADAL" clId="{1CEC331D-3CA2-40EE-89A3-651DA46A968F}"/>
    <pc:docChg chg="custSel delSld modSld">
      <pc:chgData name="John Manaloto" userId="697d62d5-2fbe-4b4d-a7ce-2fb13f2d4d6e" providerId="ADAL" clId="{1CEC331D-3CA2-40EE-89A3-651DA46A968F}" dt="2019-01-14T22:11:00.219" v="30" actId="27636"/>
      <pc:docMkLst>
        <pc:docMk/>
      </pc:docMkLst>
      <pc:sldChg chg="modSp del">
        <pc:chgData name="John Manaloto" userId="697d62d5-2fbe-4b4d-a7ce-2fb13f2d4d6e" providerId="ADAL" clId="{1CEC331D-3CA2-40EE-89A3-651DA46A968F}" dt="2019-01-14T22:10:17.348" v="29" actId="113"/>
        <pc:sldMkLst>
          <pc:docMk/>
          <pc:sldMk cId="1498302099" sldId="1367"/>
        </pc:sldMkLst>
        <pc:spChg chg="mod">
          <ac:chgData name="John Manaloto" userId="697d62d5-2fbe-4b4d-a7ce-2fb13f2d4d6e" providerId="ADAL" clId="{1CEC331D-3CA2-40EE-89A3-651DA46A968F}" dt="2019-01-14T22:10:17.348" v="29" actId="113"/>
          <ac:spMkLst>
            <pc:docMk/>
            <pc:sldMk cId="1498302099" sldId="1367"/>
            <ac:spMk id="3" creationId="{00000000-0000-0000-0000-000000000000}"/>
          </ac:spMkLst>
        </pc:spChg>
      </pc:sldChg>
      <pc:sldChg chg="modSp">
        <pc:chgData name="John Manaloto" userId="697d62d5-2fbe-4b4d-a7ce-2fb13f2d4d6e" providerId="ADAL" clId="{1CEC331D-3CA2-40EE-89A3-651DA46A968F}" dt="2019-01-14T22:11:00.219" v="30" actId="27636"/>
        <pc:sldMkLst>
          <pc:docMk/>
          <pc:sldMk cId="3041661841" sldId="1469"/>
        </pc:sldMkLst>
        <pc:spChg chg="mod">
          <ac:chgData name="John Manaloto" userId="697d62d5-2fbe-4b4d-a7ce-2fb13f2d4d6e" providerId="ADAL" clId="{1CEC331D-3CA2-40EE-89A3-651DA46A968F}" dt="2019-01-14T22:11:00.219" v="30" actId="27636"/>
          <ac:spMkLst>
            <pc:docMk/>
            <pc:sldMk cId="3041661841" sldId="1469"/>
            <ac:spMk id="6" creationId="{00000000-0000-0000-0000-000000000000}"/>
          </ac:spMkLst>
        </pc:spChg>
      </pc:sldChg>
      <pc:sldChg chg="modTransition">
        <pc:chgData name="John Manaloto" userId="697d62d5-2fbe-4b4d-a7ce-2fb13f2d4d6e" providerId="ADAL" clId="{1CEC331D-3CA2-40EE-89A3-651DA46A968F}" dt="2019-01-14T22:08:31.636" v="3"/>
        <pc:sldMkLst>
          <pc:docMk/>
          <pc:sldMk cId="3181633734" sldId="1931"/>
        </pc:sldMkLst>
      </pc:sldChg>
    </pc:docChg>
  </pc:docChgLst>
  <pc:docChgLst>
    <pc:chgData name="Andy Wahrenberger" userId="a14de615-33b0-4b0f-8045-477c2aa11460" providerId="ADAL" clId="{EAEED527-F487-492C-BC41-C865E6C28812}"/>
    <pc:docChg chg="undo redo custSel addSld delSld modSld sldOrd">
      <pc:chgData name="Andy Wahrenberger" userId="a14de615-33b0-4b0f-8045-477c2aa11460" providerId="ADAL" clId="{EAEED527-F487-492C-BC41-C865E6C28812}" dt="2019-01-14T23:08:54.917" v="1889"/>
      <pc:docMkLst>
        <pc:docMk/>
      </pc:docMkLst>
      <pc:sldChg chg="modNotesTx">
        <pc:chgData name="Andy Wahrenberger" userId="a14de615-33b0-4b0f-8045-477c2aa11460" providerId="ADAL" clId="{EAEED527-F487-492C-BC41-C865E6C28812}" dt="2019-01-14T23:05:25.790" v="1886" actId="20577"/>
        <pc:sldMkLst>
          <pc:docMk/>
          <pc:sldMk cId="2782110477" sldId="264"/>
        </pc:sldMkLst>
      </pc:sldChg>
      <pc:sldChg chg="modSp">
        <pc:chgData name="Andy Wahrenberger" userId="a14de615-33b0-4b0f-8045-477c2aa11460" providerId="ADAL" clId="{EAEED527-F487-492C-BC41-C865E6C28812}" dt="2019-01-14T23:08:03.790" v="1887"/>
        <pc:sldMkLst>
          <pc:docMk/>
          <pc:sldMk cId="2299296786" sldId="285"/>
        </pc:sldMkLst>
        <pc:spChg chg="mod">
          <ac:chgData name="Andy Wahrenberger" userId="a14de615-33b0-4b0f-8045-477c2aa11460" providerId="ADAL" clId="{EAEED527-F487-492C-BC41-C865E6C28812}" dt="2019-01-14T23:03:57.349" v="1726" actId="255"/>
          <ac:spMkLst>
            <pc:docMk/>
            <pc:sldMk cId="2299296786" sldId="285"/>
            <ac:spMk id="7" creationId="{9880794E-4C02-6B47-898D-C407AE402D6A}"/>
          </ac:spMkLst>
        </pc:spChg>
        <pc:spChg chg="mod">
          <ac:chgData name="Andy Wahrenberger" userId="a14de615-33b0-4b0f-8045-477c2aa11460" providerId="ADAL" clId="{EAEED527-F487-492C-BC41-C865E6C28812}" dt="2019-01-14T23:04:01.302" v="1727" actId="14100"/>
          <ac:spMkLst>
            <pc:docMk/>
            <pc:sldMk cId="2299296786" sldId="285"/>
            <ac:spMk id="8" creationId="{675207DA-F43D-EF48-9EC8-E9AE7FEFD98E}"/>
          </ac:spMkLst>
        </pc:spChg>
        <pc:spChg chg="mod">
          <ac:chgData name="Andy Wahrenberger" userId="a14de615-33b0-4b0f-8045-477c2aa11460" providerId="ADAL" clId="{EAEED527-F487-492C-BC41-C865E6C28812}" dt="2019-01-14T23:03:57.349" v="1726" actId="255"/>
          <ac:spMkLst>
            <pc:docMk/>
            <pc:sldMk cId="2299296786" sldId="285"/>
            <ac:spMk id="9" creationId="{CABEB960-9C0F-2D48-90F0-512F9E9EAAB4}"/>
          </ac:spMkLst>
        </pc:spChg>
        <pc:spChg chg="mod">
          <ac:chgData name="Andy Wahrenberger" userId="a14de615-33b0-4b0f-8045-477c2aa11460" providerId="ADAL" clId="{EAEED527-F487-492C-BC41-C865E6C28812}" dt="2019-01-14T23:03:57.349" v="1726" actId="255"/>
          <ac:spMkLst>
            <pc:docMk/>
            <pc:sldMk cId="2299296786" sldId="285"/>
            <ac:spMk id="10" creationId="{12F4BD1D-5802-B546-AB44-F648DBC0CF5D}"/>
          </ac:spMkLst>
        </pc:spChg>
        <pc:spChg chg="mod">
          <ac:chgData name="Andy Wahrenberger" userId="a14de615-33b0-4b0f-8045-477c2aa11460" providerId="ADAL" clId="{EAEED527-F487-492C-BC41-C865E6C28812}" dt="2019-01-14T23:03:57.349" v="1726" actId="255"/>
          <ac:spMkLst>
            <pc:docMk/>
            <pc:sldMk cId="2299296786" sldId="285"/>
            <ac:spMk id="11" creationId="{1EC5F2E5-9FAD-412F-B6E3-0E629A476AEB}"/>
          </ac:spMkLst>
        </pc:spChg>
        <pc:spChg chg="mod">
          <ac:chgData name="Andy Wahrenberger" userId="a14de615-33b0-4b0f-8045-477c2aa11460" providerId="ADAL" clId="{EAEED527-F487-492C-BC41-C865E6C28812}" dt="2019-01-14T23:03:57.349" v="1726" actId="255"/>
          <ac:spMkLst>
            <pc:docMk/>
            <pc:sldMk cId="2299296786" sldId="285"/>
            <ac:spMk id="12" creationId="{769F24C1-CCD8-4781-AB91-C979602315D5}"/>
          </ac:spMkLst>
        </pc:spChg>
        <pc:graphicFrameChg chg="mod">
          <ac:chgData name="Andy Wahrenberger" userId="a14de615-33b0-4b0f-8045-477c2aa11460" providerId="ADAL" clId="{EAEED527-F487-492C-BC41-C865E6C28812}" dt="2019-01-14T23:08:03.790" v="1887"/>
          <ac:graphicFrameMkLst>
            <pc:docMk/>
            <pc:sldMk cId="2299296786" sldId="285"/>
            <ac:graphicFrameMk id="6" creationId="{6EE6221C-E659-9546-A5A1-BE8D985B7D69}"/>
          </ac:graphicFrameMkLst>
        </pc:graphicFrameChg>
      </pc:sldChg>
      <pc:sldChg chg="modSp modTransition">
        <pc:chgData name="Andy Wahrenberger" userId="a14de615-33b0-4b0f-8045-477c2aa11460" providerId="ADAL" clId="{EAEED527-F487-492C-BC41-C865E6C28812}" dt="2019-01-14T22:41:32.522" v="739" actId="2711"/>
        <pc:sldMkLst>
          <pc:docMk/>
          <pc:sldMk cId="3413977348" sldId="412"/>
        </pc:sldMkLst>
        <pc:spChg chg="mod">
          <ac:chgData name="Andy Wahrenberger" userId="a14de615-33b0-4b0f-8045-477c2aa11460" providerId="ADAL" clId="{EAEED527-F487-492C-BC41-C865E6C28812}" dt="2019-01-14T22:41:32.522" v="739" actId="2711"/>
          <ac:spMkLst>
            <pc:docMk/>
            <pc:sldMk cId="3413977348" sldId="412"/>
            <ac:spMk id="2" creationId="{C4F5301A-B80E-4450-BA4E-23128C77541E}"/>
          </ac:spMkLst>
        </pc:spChg>
        <pc:spChg chg="mod">
          <ac:chgData name="Andy Wahrenberger" userId="a14de615-33b0-4b0f-8045-477c2aa11460" providerId="ADAL" clId="{EAEED527-F487-492C-BC41-C865E6C28812}" dt="2019-01-14T22:41:26.160" v="738" actId="2711"/>
          <ac:spMkLst>
            <pc:docMk/>
            <pc:sldMk cId="3413977348" sldId="412"/>
            <ac:spMk id="3" creationId="{84F41F3C-8CA9-47B0-BBFA-B1918586D3B0}"/>
          </ac:spMkLst>
        </pc:spChg>
      </pc:sldChg>
      <pc:sldChg chg="del">
        <pc:chgData name="Andy Wahrenberger" userId="a14de615-33b0-4b0f-8045-477c2aa11460" providerId="ADAL" clId="{EAEED527-F487-492C-BC41-C865E6C28812}" dt="2019-01-14T22:20:57.372" v="336" actId="2696"/>
        <pc:sldMkLst>
          <pc:docMk/>
          <pc:sldMk cId="1398655353" sldId="578"/>
        </pc:sldMkLst>
      </pc:sldChg>
      <pc:sldChg chg="modSp modTransition modNotesTx">
        <pc:chgData name="Andy Wahrenberger" userId="a14de615-33b0-4b0f-8045-477c2aa11460" providerId="ADAL" clId="{EAEED527-F487-492C-BC41-C865E6C28812}" dt="2019-01-14T22:41:59.553" v="741" actId="14100"/>
        <pc:sldMkLst>
          <pc:docMk/>
          <pc:sldMk cId="2803413950" sldId="580"/>
        </pc:sldMkLst>
        <pc:spChg chg="mod">
          <ac:chgData name="Andy Wahrenberger" userId="a14de615-33b0-4b0f-8045-477c2aa11460" providerId="ADAL" clId="{EAEED527-F487-492C-BC41-C865E6C28812}" dt="2019-01-14T22:41:46.805" v="740" actId="2711"/>
          <ac:spMkLst>
            <pc:docMk/>
            <pc:sldMk cId="2803413950" sldId="580"/>
            <ac:spMk id="2" creationId="{54A14480-1344-4054-9F65-B09EC9F28CC2}"/>
          </ac:spMkLst>
        </pc:spChg>
        <pc:spChg chg="mod">
          <ac:chgData name="Andy Wahrenberger" userId="a14de615-33b0-4b0f-8045-477c2aa11460" providerId="ADAL" clId="{EAEED527-F487-492C-BC41-C865E6C28812}" dt="2019-01-14T22:41:59.553" v="741" actId="14100"/>
          <ac:spMkLst>
            <pc:docMk/>
            <pc:sldMk cId="2803413950" sldId="580"/>
            <ac:spMk id="18" creationId="{799FDBD4-51A7-4271-ACC2-DFFA8839E3AE}"/>
          </ac:spMkLst>
        </pc:spChg>
        <pc:spChg chg="mod">
          <ac:chgData name="Andy Wahrenberger" userId="a14de615-33b0-4b0f-8045-477c2aa11460" providerId="ADAL" clId="{EAEED527-F487-492C-BC41-C865E6C28812}" dt="2019-01-14T22:41:46.805" v="740" actId="2711"/>
          <ac:spMkLst>
            <pc:docMk/>
            <pc:sldMk cId="2803413950" sldId="580"/>
            <ac:spMk id="21" creationId="{17ED33FE-A327-4794-ACBD-8D4638F36890}"/>
          </ac:spMkLst>
        </pc:spChg>
        <pc:spChg chg="mod">
          <ac:chgData name="Andy Wahrenberger" userId="a14de615-33b0-4b0f-8045-477c2aa11460" providerId="ADAL" clId="{EAEED527-F487-492C-BC41-C865E6C28812}" dt="2019-01-14T22:41:46.805" v="740" actId="2711"/>
          <ac:spMkLst>
            <pc:docMk/>
            <pc:sldMk cId="2803413950" sldId="580"/>
            <ac:spMk id="22" creationId="{EDF344DA-552F-4B84-BDFD-5F459E634F6A}"/>
          </ac:spMkLst>
        </pc:spChg>
        <pc:spChg chg="mod">
          <ac:chgData name="Andy Wahrenberger" userId="a14de615-33b0-4b0f-8045-477c2aa11460" providerId="ADAL" clId="{EAEED527-F487-492C-BC41-C865E6C28812}" dt="2019-01-14T22:41:46.805" v="740" actId="2711"/>
          <ac:spMkLst>
            <pc:docMk/>
            <pc:sldMk cId="2803413950" sldId="580"/>
            <ac:spMk id="23" creationId="{9EBA4EFC-8F4E-4949-94BB-55EB5ED09E96}"/>
          </ac:spMkLst>
        </pc:spChg>
        <pc:spChg chg="mod">
          <ac:chgData name="Andy Wahrenberger" userId="a14de615-33b0-4b0f-8045-477c2aa11460" providerId="ADAL" clId="{EAEED527-F487-492C-BC41-C865E6C28812}" dt="2019-01-14T22:41:46.805" v="740" actId="2711"/>
          <ac:spMkLst>
            <pc:docMk/>
            <pc:sldMk cId="2803413950" sldId="580"/>
            <ac:spMk id="30" creationId="{0B6136B2-B5F4-4EED-B020-44BAA8DFDEE9}"/>
          </ac:spMkLst>
        </pc:spChg>
        <pc:spChg chg="mod">
          <ac:chgData name="Andy Wahrenberger" userId="a14de615-33b0-4b0f-8045-477c2aa11460" providerId="ADAL" clId="{EAEED527-F487-492C-BC41-C865E6C28812}" dt="2019-01-14T22:41:46.805" v="740" actId="2711"/>
          <ac:spMkLst>
            <pc:docMk/>
            <pc:sldMk cId="2803413950" sldId="580"/>
            <ac:spMk id="48" creationId="{F45F26BC-952F-4E8A-A724-9C21ECB418AC}"/>
          </ac:spMkLst>
        </pc:spChg>
        <pc:spChg chg="mod">
          <ac:chgData name="Andy Wahrenberger" userId="a14de615-33b0-4b0f-8045-477c2aa11460" providerId="ADAL" clId="{EAEED527-F487-492C-BC41-C865E6C28812}" dt="2019-01-14T22:41:46.805" v="740" actId="2711"/>
          <ac:spMkLst>
            <pc:docMk/>
            <pc:sldMk cId="2803413950" sldId="580"/>
            <ac:spMk id="49" creationId="{7049D015-6225-4916-BFA0-3ECC6A57DB6D}"/>
          </ac:spMkLst>
        </pc:spChg>
        <pc:spChg chg="mod">
          <ac:chgData name="Andy Wahrenberger" userId="a14de615-33b0-4b0f-8045-477c2aa11460" providerId="ADAL" clId="{EAEED527-F487-492C-BC41-C865E6C28812}" dt="2019-01-14T22:41:46.805" v="740" actId="2711"/>
          <ac:spMkLst>
            <pc:docMk/>
            <pc:sldMk cId="2803413950" sldId="580"/>
            <ac:spMk id="50" creationId="{8CD118DA-EA57-4E5A-AD8C-F2BEFA79245F}"/>
          </ac:spMkLst>
        </pc:spChg>
        <pc:spChg chg="mod">
          <ac:chgData name="Andy Wahrenberger" userId="a14de615-33b0-4b0f-8045-477c2aa11460" providerId="ADAL" clId="{EAEED527-F487-492C-BC41-C865E6C28812}" dt="2019-01-14T22:41:46.805" v="740" actId="2711"/>
          <ac:spMkLst>
            <pc:docMk/>
            <pc:sldMk cId="2803413950" sldId="580"/>
            <ac:spMk id="52" creationId="{19D08934-712F-4F23-8BE4-6FD65CAD3F0F}"/>
          </ac:spMkLst>
        </pc:spChg>
        <pc:spChg chg="mod">
          <ac:chgData name="Andy Wahrenberger" userId="a14de615-33b0-4b0f-8045-477c2aa11460" providerId="ADAL" clId="{EAEED527-F487-492C-BC41-C865E6C28812}" dt="2019-01-14T22:41:46.805" v="740" actId="2711"/>
          <ac:spMkLst>
            <pc:docMk/>
            <pc:sldMk cId="2803413950" sldId="580"/>
            <ac:spMk id="53" creationId="{60E3B48B-E68E-49F0-B278-35CFADAA5F3D}"/>
          </ac:spMkLst>
        </pc:spChg>
        <pc:spChg chg="mod">
          <ac:chgData name="Andy Wahrenberger" userId="a14de615-33b0-4b0f-8045-477c2aa11460" providerId="ADAL" clId="{EAEED527-F487-492C-BC41-C865E6C28812}" dt="2019-01-14T22:41:46.805" v="740" actId="2711"/>
          <ac:spMkLst>
            <pc:docMk/>
            <pc:sldMk cId="2803413950" sldId="580"/>
            <ac:spMk id="54" creationId="{11FBFA30-9359-4AD2-A668-C5AF4B5BEFA9}"/>
          </ac:spMkLst>
        </pc:spChg>
        <pc:grpChg chg="mod">
          <ac:chgData name="Andy Wahrenberger" userId="a14de615-33b0-4b0f-8045-477c2aa11460" providerId="ADAL" clId="{EAEED527-F487-492C-BC41-C865E6C28812}" dt="2019-01-14T22:41:59.553" v="741" actId="14100"/>
          <ac:grpSpMkLst>
            <pc:docMk/>
            <pc:sldMk cId="2803413950" sldId="580"/>
            <ac:grpSpMk id="20" creationId="{E1D1A26A-0205-4C78-9E0A-6700851B392C}"/>
          </ac:grpSpMkLst>
        </pc:grpChg>
        <pc:grpChg chg="mod">
          <ac:chgData name="Andy Wahrenberger" userId="a14de615-33b0-4b0f-8045-477c2aa11460" providerId="ADAL" clId="{EAEED527-F487-492C-BC41-C865E6C28812}" dt="2019-01-14T22:41:59.553" v="741" actId="14100"/>
          <ac:grpSpMkLst>
            <pc:docMk/>
            <pc:sldMk cId="2803413950" sldId="580"/>
            <ac:grpSpMk id="47" creationId="{668E5A11-97E0-4117-B70D-67A6089FBA86}"/>
          </ac:grpSpMkLst>
        </pc:grpChg>
        <pc:grpChg chg="mod">
          <ac:chgData name="Andy Wahrenberger" userId="a14de615-33b0-4b0f-8045-477c2aa11460" providerId="ADAL" clId="{EAEED527-F487-492C-BC41-C865E6C28812}" dt="2019-01-14T22:41:59.553" v="741" actId="14100"/>
          <ac:grpSpMkLst>
            <pc:docMk/>
            <pc:sldMk cId="2803413950" sldId="580"/>
            <ac:grpSpMk id="51" creationId="{A340A42A-47F2-42BE-9841-E5336B7396D4}"/>
          </ac:grpSpMkLst>
        </pc:grpChg>
        <pc:cxnChg chg="mod">
          <ac:chgData name="Andy Wahrenberger" userId="a14de615-33b0-4b0f-8045-477c2aa11460" providerId="ADAL" clId="{EAEED527-F487-492C-BC41-C865E6C28812}" dt="2019-01-14T22:41:59.553" v="741" actId="14100"/>
          <ac:cxnSpMkLst>
            <pc:docMk/>
            <pc:sldMk cId="2803413950" sldId="580"/>
            <ac:cxnSpMk id="16" creationId="{A93E5B90-0217-4DCE-90CC-8F0EF553FACD}"/>
          </ac:cxnSpMkLst>
        </pc:cxnChg>
        <pc:cxnChg chg="mod">
          <ac:chgData name="Andy Wahrenberger" userId="a14de615-33b0-4b0f-8045-477c2aa11460" providerId="ADAL" clId="{EAEED527-F487-492C-BC41-C865E6C28812}" dt="2019-01-14T22:41:59.553" v="741" actId="14100"/>
          <ac:cxnSpMkLst>
            <pc:docMk/>
            <pc:sldMk cId="2803413950" sldId="580"/>
            <ac:cxnSpMk id="46" creationId="{2DD761BC-CDF9-4029-A959-EE4120941F04}"/>
          </ac:cxnSpMkLst>
        </pc:cxnChg>
        <pc:cxnChg chg="mod">
          <ac:chgData name="Andy Wahrenberger" userId="a14de615-33b0-4b0f-8045-477c2aa11460" providerId="ADAL" clId="{EAEED527-F487-492C-BC41-C865E6C28812}" dt="2019-01-14T22:41:59.553" v="741" actId="14100"/>
          <ac:cxnSpMkLst>
            <pc:docMk/>
            <pc:sldMk cId="2803413950" sldId="580"/>
            <ac:cxnSpMk id="55" creationId="{5F41E211-AFC5-4AD6-8E30-ACEC99507FC6}"/>
          </ac:cxnSpMkLst>
        </pc:cxnChg>
      </pc:sldChg>
      <pc:sldChg chg="addSp delSp modSp del modAnim">
        <pc:chgData name="Andy Wahrenberger" userId="a14de615-33b0-4b0f-8045-477c2aa11460" providerId="ADAL" clId="{EAEED527-F487-492C-BC41-C865E6C28812}" dt="2019-01-14T22:51:50.635" v="940" actId="2696"/>
        <pc:sldMkLst>
          <pc:docMk/>
          <pc:sldMk cId="1072212026" sldId="649"/>
        </pc:sldMkLst>
        <pc:spChg chg="del">
          <ac:chgData name="Andy Wahrenberger" userId="a14de615-33b0-4b0f-8045-477c2aa11460" providerId="ADAL" clId="{EAEED527-F487-492C-BC41-C865E6C28812}" dt="2019-01-14T22:01:32.539" v="149" actId="478"/>
          <ac:spMkLst>
            <pc:docMk/>
            <pc:sldMk cId="1072212026" sldId="649"/>
            <ac:spMk id="2" creationId="{00000000-0000-0000-0000-000000000000}"/>
          </ac:spMkLst>
        </pc:spChg>
        <pc:spChg chg="add del">
          <ac:chgData name="Andy Wahrenberger" userId="a14de615-33b0-4b0f-8045-477c2aa11460" providerId="ADAL" clId="{EAEED527-F487-492C-BC41-C865E6C28812}" dt="2019-01-14T22:49:30.915" v="925"/>
          <ac:spMkLst>
            <pc:docMk/>
            <pc:sldMk cId="1072212026" sldId="649"/>
            <ac:spMk id="2" creationId="{4CCB2A59-B415-400F-82F0-3141E6A80E49}"/>
          </ac:spMkLst>
        </pc:spChg>
        <pc:spChg chg="del">
          <ac:chgData name="Andy Wahrenberger" userId="a14de615-33b0-4b0f-8045-477c2aa11460" providerId="ADAL" clId="{EAEED527-F487-492C-BC41-C865E6C28812}" dt="2019-01-14T22:01:32.539" v="149" actId="478"/>
          <ac:spMkLst>
            <pc:docMk/>
            <pc:sldMk cId="1072212026" sldId="649"/>
            <ac:spMk id="4" creationId="{00000000-0000-0000-0000-000000000000}"/>
          </ac:spMkLst>
        </pc:spChg>
        <pc:spChg chg="del">
          <ac:chgData name="Andy Wahrenberger" userId="a14de615-33b0-4b0f-8045-477c2aa11460" providerId="ADAL" clId="{EAEED527-F487-492C-BC41-C865E6C28812}" dt="2019-01-14T22:01:32.539" v="149" actId="478"/>
          <ac:spMkLst>
            <pc:docMk/>
            <pc:sldMk cId="1072212026" sldId="649"/>
            <ac:spMk id="5" creationId="{00000000-0000-0000-0000-000000000000}"/>
          </ac:spMkLst>
        </pc:spChg>
        <pc:spChg chg="add del">
          <ac:chgData name="Andy Wahrenberger" userId="a14de615-33b0-4b0f-8045-477c2aa11460" providerId="ADAL" clId="{EAEED527-F487-492C-BC41-C865E6C28812}" dt="2019-01-14T22:51:09.725" v="934"/>
          <ac:spMkLst>
            <pc:docMk/>
            <pc:sldMk cId="1072212026" sldId="649"/>
            <ac:spMk id="5" creationId="{6DABEFF5-AB47-4748-8E93-A0688C98022A}"/>
          </ac:spMkLst>
        </pc:spChg>
        <pc:spChg chg="del">
          <ac:chgData name="Andy Wahrenberger" userId="a14de615-33b0-4b0f-8045-477c2aa11460" providerId="ADAL" clId="{EAEED527-F487-492C-BC41-C865E6C28812}" dt="2019-01-14T22:01:32.539" v="149" actId="478"/>
          <ac:spMkLst>
            <pc:docMk/>
            <pc:sldMk cId="1072212026" sldId="649"/>
            <ac:spMk id="6" creationId="{00000000-0000-0000-0000-000000000000}"/>
          </ac:spMkLst>
        </pc:spChg>
        <pc:spChg chg="add del">
          <ac:chgData name="Andy Wahrenberger" userId="a14de615-33b0-4b0f-8045-477c2aa11460" providerId="ADAL" clId="{EAEED527-F487-492C-BC41-C865E6C28812}" dt="2019-01-14T22:51:09.725" v="934"/>
          <ac:spMkLst>
            <pc:docMk/>
            <pc:sldMk cId="1072212026" sldId="649"/>
            <ac:spMk id="6" creationId="{10CA5845-C359-4589-A0C2-5DB69BA7B91B}"/>
          </ac:spMkLst>
        </pc:spChg>
        <pc:spChg chg="del">
          <ac:chgData name="Andy Wahrenberger" userId="a14de615-33b0-4b0f-8045-477c2aa11460" providerId="ADAL" clId="{EAEED527-F487-492C-BC41-C865E6C28812}" dt="2019-01-14T22:01:32.539" v="149" actId="478"/>
          <ac:spMkLst>
            <pc:docMk/>
            <pc:sldMk cId="1072212026" sldId="649"/>
            <ac:spMk id="7" creationId="{00000000-0000-0000-0000-000000000000}"/>
          </ac:spMkLst>
        </pc:spChg>
        <pc:spChg chg="add del">
          <ac:chgData name="Andy Wahrenberger" userId="a14de615-33b0-4b0f-8045-477c2aa11460" providerId="ADAL" clId="{EAEED527-F487-492C-BC41-C865E6C28812}" dt="2019-01-14T22:51:09.725" v="934"/>
          <ac:spMkLst>
            <pc:docMk/>
            <pc:sldMk cId="1072212026" sldId="649"/>
            <ac:spMk id="7" creationId="{C415F9F2-2FBA-44E7-8520-43747047B207}"/>
          </ac:spMkLst>
        </pc:spChg>
        <pc:spChg chg="del">
          <ac:chgData name="Andy Wahrenberger" userId="a14de615-33b0-4b0f-8045-477c2aa11460" providerId="ADAL" clId="{EAEED527-F487-492C-BC41-C865E6C28812}" dt="2019-01-14T22:01:32.539" v="149" actId="478"/>
          <ac:spMkLst>
            <pc:docMk/>
            <pc:sldMk cId="1072212026" sldId="649"/>
            <ac:spMk id="8" creationId="{00000000-0000-0000-0000-000000000000}"/>
          </ac:spMkLst>
        </pc:spChg>
        <pc:spChg chg="del">
          <ac:chgData name="Andy Wahrenberger" userId="a14de615-33b0-4b0f-8045-477c2aa11460" providerId="ADAL" clId="{EAEED527-F487-492C-BC41-C865E6C28812}" dt="2019-01-14T22:01:32.539" v="149" actId="478"/>
          <ac:spMkLst>
            <pc:docMk/>
            <pc:sldMk cId="1072212026" sldId="649"/>
            <ac:spMk id="9" creationId="{00000000-0000-0000-0000-000000000000}"/>
          </ac:spMkLst>
        </pc:spChg>
        <pc:spChg chg="del">
          <ac:chgData name="Andy Wahrenberger" userId="a14de615-33b0-4b0f-8045-477c2aa11460" providerId="ADAL" clId="{EAEED527-F487-492C-BC41-C865E6C28812}" dt="2019-01-14T22:01:32.539" v="149" actId="478"/>
          <ac:spMkLst>
            <pc:docMk/>
            <pc:sldMk cId="1072212026" sldId="649"/>
            <ac:spMk id="10" creationId="{00000000-0000-0000-0000-000000000000}"/>
          </ac:spMkLst>
        </pc:spChg>
        <pc:spChg chg="del">
          <ac:chgData name="Andy Wahrenberger" userId="a14de615-33b0-4b0f-8045-477c2aa11460" providerId="ADAL" clId="{EAEED527-F487-492C-BC41-C865E6C28812}" dt="2019-01-14T22:01:32.539" v="149" actId="478"/>
          <ac:spMkLst>
            <pc:docMk/>
            <pc:sldMk cId="1072212026" sldId="649"/>
            <ac:spMk id="11" creationId="{00000000-0000-0000-0000-000000000000}"/>
          </ac:spMkLst>
        </pc:spChg>
        <pc:spChg chg="del">
          <ac:chgData name="Andy Wahrenberger" userId="a14de615-33b0-4b0f-8045-477c2aa11460" providerId="ADAL" clId="{EAEED527-F487-492C-BC41-C865E6C28812}" dt="2019-01-14T22:01:32.539" v="149" actId="478"/>
          <ac:spMkLst>
            <pc:docMk/>
            <pc:sldMk cId="1072212026" sldId="649"/>
            <ac:spMk id="13" creationId="{00000000-0000-0000-0000-000000000000}"/>
          </ac:spMkLst>
        </pc:spChg>
        <pc:spChg chg="del">
          <ac:chgData name="Andy Wahrenberger" userId="a14de615-33b0-4b0f-8045-477c2aa11460" providerId="ADAL" clId="{EAEED527-F487-492C-BC41-C865E6C28812}" dt="2019-01-14T22:01:32.539" v="149" actId="478"/>
          <ac:spMkLst>
            <pc:docMk/>
            <pc:sldMk cId="1072212026" sldId="649"/>
            <ac:spMk id="14" creationId="{00000000-0000-0000-0000-000000000000}"/>
          </ac:spMkLst>
        </pc:spChg>
        <pc:spChg chg="del">
          <ac:chgData name="Andy Wahrenberger" userId="a14de615-33b0-4b0f-8045-477c2aa11460" providerId="ADAL" clId="{EAEED527-F487-492C-BC41-C865E6C28812}" dt="2019-01-14T22:01:32.539" v="149" actId="478"/>
          <ac:spMkLst>
            <pc:docMk/>
            <pc:sldMk cId="1072212026" sldId="649"/>
            <ac:spMk id="15" creationId="{00000000-0000-0000-0000-000000000000}"/>
          </ac:spMkLst>
        </pc:spChg>
        <pc:spChg chg="del">
          <ac:chgData name="Andy Wahrenberger" userId="a14de615-33b0-4b0f-8045-477c2aa11460" providerId="ADAL" clId="{EAEED527-F487-492C-BC41-C865E6C28812}" dt="2019-01-14T22:01:32.539" v="149" actId="478"/>
          <ac:spMkLst>
            <pc:docMk/>
            <pc:sldMk cId="1072212026" sldId="649"/>
            <ac:spMk id="16" creationId="{00000000-0000-0000-0000-000000000000}"/>
          </ac:spMkLst>
        </pc:spChg>
        <pc:spChg chg="del">
          <ac:chgData name="Andy Wahrenberger" userId="a14de615-33b0-4b0f-8045-477c2aa11460" providerId="ADAL" clId="{EAEED527-F487-492C-BC41-C865E6C28812}" dt="2019-01-14T22:01:32.539" v="149" actId="478"/>
          <ac:spMkLst>
            <pc:docMk/>
            <pc:sldMk cId="1072212026" sldId="649"/>
            <ac:spMk id="17" creationId="{00000000-0000-0000-0000-000000000000}"/>
          </ac:spMkLst>
        </pc:spChg>
        <pc:spChg chg="del">
          <ac:chgData name="Andy Wahrenberger" userId="a14de615-33b0-4b0f-8045-477c2aa11460" providerId="ADAL" clId="{EAEED527-F487-492C-BC41-C865E6C28812}" dt="2019-01-14T22:01:32.539" v="149" actId="478"/>
          <ac:spMkLst>
            <pc:docMk/>
            <pc:sldMk cId="1072212026" sldId="649"/>
            <ac:spMk id="18" creationId="{00000000-0000-0000-0000-000000000000}"/>
          </ac:spMkLst>
        </pc:spChg>
        <pc:spChg chg="del">
          <ac:chgData name="Andy Wahrenberger" userId="a14de615-33b0-4b0f-8045-477c2aa11460" providerId="ADAL" clId="{EAEED527-F487-492C-BC41-C865E6C28812}" dt="2019-01-14T22:01:32.539" v="149" actId="478"/>
          <ac:spMkLst>
            <pc:docMk/>
            <pc:sldMk cId="1072212026" sldId="649"/>
            <ac:spMk id="19" creationId="{00000000-0000-0000-0000-000000000000}"/>
          </ac:spMkLst>
        </pc:spChg>
        <pc:spChg chg="del">
          <ac:chgData name="Andy Wahrenberger" userId="a14de615-33b0-4b0f-8045-477c2aa11460" providerId="ADAL" clId="{EAEED527-F487-492C-BC41-C865E6C28812}" dt="2019-01-14T22:01:32.539" v="149" actId="478"/>
          <ac:spMkLst>
            <pc:docMk/>
            <pc:sldMk cId="1072212026" sldId="649"/>
            <ac:spMk id="20" creationId="{00000000-0000-0000-0000-000000000000}"/>
          </ac:spMkLst>
        </pc:spChg>
        <pc:spChg chg="del">
          <ac:chgData name="Andy Wahrenberger" userId="a14de615-33b0-4b0f-8045-477c2aa11460" providerId="ADAL" clId="{EAEED527-F487-492C-BC41-C865E6C28812}" dt="2019-01-14T22:01:32.539" v="149" actId="478"/>
          <ac:spMkLst>
            <pc:docMk/>
            <pc:sldMk cId="1072212026" sldId="649"/>
            <ac:spMk id="21" creationId="{00000000-0000-0000-0000-000000000000}"/>
          </ac:spMkLst>
        </pc:spChg>
        <pc:spChg chg="del">
          <ac:chgData name="Andy Wahrenberger" userId="a14de615-33b0-4b0f-8045-477c2aa11460" providerId="ADAL" clId="{EAEED527-F487-492C-BC41-C865E6C28812}" dt="2019-01-14T22:01:32.539" v="149" actId="478"/>
          <ac:spMkLst>
            <pc:docMk/>
            <pc:sldMk cId="1072212026" sldId="649"/>
            <ac:spMk id="22" creationId="{00000000-0000-0000-0000-000000000000}"/>
          </ac:spMkLst>
        </pc:spChg>
        <pc:spChg chg="del">
          <ac:chgData name="Andy Wahrenberger" userId="a14de615-33b0-4b0f-8045-477c2aa11460" providerId="ADAL" clId="{EAEED527-F487-492C-BC41-C865E6C28812}" dt="2019-01-14T22:01:32.539" v="149" actId="478"/>
          <ac:spMkLst>
            <pc:docMk/>
            <pc:sldMk cId="1072212026" sldId="649"/>
            <ac:spMk id="24" creationId="{00000000-0000-0000-0000-000000000000}"/>
          </ac:spMkLst>
        </pc:spChg>
        <pc:spChg chg="del">
          <ac:chgData name="Andy Wahrenberger" userId="a14de615-33b0-4b0f-8045-477c2aa11460" providerId="ADAL" clId="{EAEED527-F487-492C-BC41-C865E6C28812}" dt="2019-01-14T22:01:32.539" v="149" actId="478"/>
          <ac:spMkLst>
            <pc:docMk/>
            <pc:sldMk cId="1072212026" sldId="649"/>
            <ac:spMk id="28" creationId="{00000000-0000-0000-0000-000000000000}"/>
          </ac:spMkLst>
        </pc:spChg>
        <pc:spChg chg="del">
          <ac:chgData name="Andy Wahrenberger" userId="a14de615-33b0-4b0f-8045-477c2aa11460" providerId="ADAL" clId="{EAEED527-F487-492C-BC41-C865E6C28812}" dt="2019-01-14T22:01:32.539" v="149" actId="478"/>
          <ac:spMkLst>
            <pc:docMk/>
            <pc:sldMk cId="1072212026" sldId="649"/>
            <ac:spMk id="29" creationId="{00000000-0000-0000-0000-000000000000}"/>
          </ac:spMkLst>
        </pc:spChg>
        <pc:spChg chg="add mod">
          <ac:chgData name="Andy Wahrenberger" userId="a14de615-33b0-4b0f-8045-477c2aa11460" providerId="ADAL" clId="{EAEED527-F487-492C-BC41-C865E6C28812}" dt="2019-01-14T22:51:13.702" v="936" actId="1076"/>
          <ac:spMkLst>
            <pc:docMk/>
            <pc:sldMk cId="1072212026" sldId="649"/>
            <ac:spMk id="30" creationId="{4376D287-696F-413E-BB54-396A45A29702}"/>
          </ac:spMkLst>
        </pc:spChg>
        <pc:spChg chg="mod">
          <ac:chgData name="Andy Wahrenberger" userId="a14de615-33b0-4b0f-8045-477c2aa11460" providerId="ADAL" clId="{EAEED527-F487-492C-BC41-C865E6C28812}" dt="2019-01-14T22:02:02.278" v="159" actId="207"/>
          <ac:spMkLst>
            <pc:docMk/>
            <pc:sldMk cId="1072212026" sldId="649"/>
            <ac:spMk id="31" creationId="{00000000-0000-0000-0000-000000000000}"/>
          </ac:spMkLst>
        </pc:spChg>
        <pc:spChg chg="del">
          <ac:chgData name="Andy Wahrenberger" userId="a14de615-33b0-4b0f-8045-477c2aa11460" providerId="ADAL" clId="{EAEED527-F487-492C-BC41-C865E6C28812}" dt="2019-01-14T22:01:32.539" v="149" actId="478"/>
          <ac:spMkLst>
            <pc:docMk/>
            <pc:sldMk cId="1072212026" sldId="649"/>
            <ac:spMk id="32" creationId="{00000000-0000-0000-0000-000000000000}"/>
          </ac:spMkLst>
        </pc:spChg>
        <pc:spChg chg="add mod">
          <ac:chgData name="Andy Wahrenberger" userId="a14de615-33b0-4b0f-8045-477c2aa11460" providerId="ADAL" clId="{EAEED527-F487-492C-BC41-C865E6C28812}" dt="2019-01-14T22:51:13.702" v="936" actId="1076"/>
          <ac:spMkLst>
            <pc:docMk/>
            <pc:sldMk cId="1072212026" sldId="649"/>
            <ac:spMk id="32" creationId="{3AB2604D-DDBD-4DC8-B804-BF4B437C342A}"/>
          </ac:spMkLst>
        </pc:spChg>
        <pc:spChg chg="del">
          <ac:chgData name="Andy Wahrenberger" userId="a14de615-33b0-4b0f-8045-477c2aa11460" providerId="ADAL" clId="{EAEED527-F487-492C-BC41-C865E6C28812}" dt="2019-01-14T22:01:32.539" v="149" actId="478"/>
          <ac:spMkLst>
            <pc:docMk/>
            <pc:sldMk cId="1072212026" sldId="649"/>
            <ac:spMk id="33" creationId="{00000000-0000-0000-0000-000000000000}"/>
          </ac:spMkLst>
        </pc:spChg>
        <pc:spChg chg="add mod">
          <ac:chgData name="Andy Wahrenberger" userId="a14de615-33b0-4b0f-8045-477c2aa11460" providerId="ADAL" clId="{EAEED527-F487-492C-BC41-C865E6C28812}" dt="2019-01-14T22:51:13.702" v="936" actId="1076"/>
          <ac:spMkLst>
            <pc:docMk/>
            <pc:sldMk cId="1072212026" sldId="649"/>
            <ac:spMk id="33" creationId="{46BB9A84-6875-4259-ABC0-8BB5AEFAECCE}"/>
          </ac:spMkLst>
        </pc:spChg>
        <pc:spChg chg="add mod">
          <ac:chgData name="Andy Wahrenberger" userId="a14de615-33b0-4b0f-8045-477c2aa11460" providerId="ADAL" clId="{EAEED527-F487-492C-BC41-C865E6C28812}" dt="2019-01-14T22:51:03.677" v="930" actId="20577"/>
          <ac:spMkLst>
            <pc:docMk/>
            <pc:sldMk cId="1072212026" sldId="649"/>
            <ac:spMk id="34" creationId="{6039A6C5-2EEA-493C-B331-03202D63D2CA}"/>
          </ac:spMkLst>
        </pc:spChg>
        <pc:spChg chg="del">
          <ac:chgData name="Andy Wahrenberger" userId="a14de615-33b0-4b0f-8045-477c2aa11460" providerId="ADAL" clId="{EAEED527-F487-492C-BC41-C865E6C28812}" dt="2019-01-14T22:01:32.539" v="149" actId="478"/>
          <ac:spMkLst>
            <pc:docMk/>
            <pc:sldMk cId="1072212026" sldId="649"/>
            <ac:spMk id="39" creationId="{00000000-0000-0000-0000-000000000000}"/>
          </ac:spMkLst>
        </pc:spChg>
        <pc:spChg chg="del">
          <ac:chgData name="Andy Wahrenberger" userId="a14de615-33b0-4b0f-8045-477c2aa11460" providerId="ADAL" clId="{EAEED527-F487-492C-BC41-C865E6C28812}" dt="2019-01-14T22:01:32.539" v="149" actId="478"/>
          <ac:spMkLst>
            <pc:docMk/>
            <pc:sldMk cId="1072212026" sldId="649"/>
            <ac:spMk id="41" creationId="{00000000-0000-0000-0000-000000000000}"/>
          </ac:spMkLst>
        </pc:spChg>
        <pc:spChg chg="del">
          <ac:chgData name="Andy Wahrenberger" userId="a14de615-33b0-4b0f-8045-477c2aa11460" providerId="ADAL" clId="{EAEED527-F487-492C-BC41-C865E6C28812}" dt="2019-01-14T22:01:32.539" v="149" actId="478"/>
          <ac:spMkLst>
            <pc:docMk/>
            <pc:sldMk cId="1072212026" sldId="649"/>
            <ac:spMk id="43" creationId="{00000000-0000-0000-0000-000000000000}"/>
          </ac:spMkLst>
        </pc:spChg>
        <pc:grpChg chg="add del">
          <ac:chgData name="Andy Wahrenberger" userId="a14de615-33b0-4b0f-8045-477c2aa11460" providerId="ADAL" clId="{EAEED527-F487-492C-BC41-C865E6C28812}" dt="2019-01-14T22:51:09.725" v="934"/>
          <ac:grpSpMkLst>
            <pc:docMk/>
            <pc:sldMk cId="1072212026" sldId="649"/>
            <ac:grpSpMk id="8" creationId="{745570CD-4EE0-4D41-9D25-EF72CC967B11}"/>
          </ac:grpSpMkLst>
        </pc:grpChg>
        <pc:grpChg chg="add del">
          <ac:chgData name="Andy Wahrenberger" userId="a14de615-33b0-4b0f-8045-477c2aa11460" providerId="ADAL" clId="{EAEED527-F487-492C-BC41-C865E6C28812}" dt="2019-01-14T22:51:09.725" v="934"/>
          <ac:grpSpMkLst>
            <pc:docMk/>
            <pc:sldMk cId="1072212026" sldId="649"/>
            <ac:grpSpMk id="26" creationId="{EAC75593-6075-439E-9239-F9112BA0A2A2}"/>
          </ac:grpSpMkLst>
        </pc:grpChg>
        <pc:grpChg chg="add mod">
          <ac:chgData name="Andy Wahrenberger" userId="a14de615-33b0-4b0f-8045-477c2aa11460" providerId="ADAL" clId="{EAEED527-F487-492C-BC41-C865E6C28812}" dt="2019-01-14T22:51:13.702" v="936" actId="1076"/>
          <ac:grpSpMkLst>
            <pc:docMk/>
            <pc:sldMk cId="1072212026" sldId="649"/>
            <ac:grpSpMk id="35" creationId="{C878D119-793D-4C85-9DE9-FA51020B93D1}"/>
          </ac:grpSpMkLst>
        </pc:grpChg>
        <pc:grpChg chg="add mod">
          <ac:chgData name="Andy Wahrenberger" userId="a14de615-33b0-4b0f-8045-477c2aa11460" providerId="ADAL" clId="{EAEED527-F487-492C-BC41-C865E6C28812}" dt="2019-01-14T22:51:13.702" v="936" actId="1076"/>
          <ac:grpSpMkLst>
            <pc:docMk/>
            <pc:sldMk cId="1072212026" sldId="649"/>
            <ac:grpSpMk id="53" creationId="{37BDD19B-5B08-497F-AFE5-4DE48ADECBFE}"/>
          </ac:grpSpMkLst>
        </pc:grpChg>
        <pc:picChg chg="del">
          <ac:chgData name="Andy Wahrenberger" userId="a14de615-33b0-4b0f-8045-477c2aa11460" providerId="ADAL" clId="{EAEED527-F487-492C-BC41-C865E6C28812}" dt="2019-01-14T22:01:32.539" v="149" actId="478"/>
          <ac:picMkLst>
            <pc:docMk/>
            <pc:sldMk cId="1072212026" sldId="649"/>
            <ac:picMk id="12" creationId="{C459C2AB-3DAB-463A-AD61-EA93FB05B4E3}"/>
          </ac:picMkLst>
        </pc:picChg>
      </pc:sldChg>
      <pc:sldChg chg="modSp">
        <pc:chgData name="Andy Wahrenberger" userId="a14de615-33b0-4b0f-8045-477c2aa11460" providerId="ADAL" clId="{EAEED527-F487-492C-BC41-C865E6C28812}" dt="2019-01-14T21:45:26.390" v="128" actId="20577"/>
        <pc:sldMkLst>
          <pc:docMk/>
          <pc:sldMk cId="3611651833" sldId="651"/>
        </pc:sldMkLst>
        <pc:spChg chg="mod">
          <ac:chgData name="Andy Wahrenberger" userId="a14de615-33b0-4b0f-8045-477c2aa11460" providerId="ADAL" clId="{EAEED527-F487-492C-BC41-C865E6C28812}" dt="2019-01-14T21:45:26.390" v="128" actId="20577"/>
          <ac:spMkLst>
            <pc:docMk/>
            <pc:sldMk cId="3611651833" sldId="651"/>
            <ac:spMk id="2" creationId="{F5F9A0B9-16EA-674C-9F51-93BF10956EE7}"/>
          </ac:spMkLst>
        </pc:spChg>
      </pc:sldChg>
      <pc:sldChg chg="modSp">
        <pc:chgData name="Andy Wahrenberger" userId="a14de615-33b0-4b0f-8045-477c2aa11460" providerId="ADAL" clId="{EAEED527-F487-492C-BC41-C865E6C28812}" dt="2019-01-14T23:08:54.917" v="1889"/>
        <pc:sldMkLst>
          <pc:docMk/>
          <pc:sldMk cId="3349050972" sldId="652"/>
        </pc:sldMkLst>
        <pc:spChg chg="mod">
          <ac:chgData name="Andy Wahrenberger" userId="a14de615-33b0-4b0f-8045-477c2aa11460" providerId="ADAL" clId="{EAEED527-F487-492C-BC41-C865E6C28812}" dt="2019-01-14T21:45:59.221" v="146" actId="313"/>
          <ac:spMkLst>
            <pc:docMk/>
            <pc:sldMk cId="3349050972" sldId="652"/>
            <ac:spMk id="2" creationId="{F5F9A0B9-16EA-674C-9F51-93BF10956EE7}"/>
          </ac:spMkLst>
        </pc:spChg>
        <pc:spChg chg="mod">
          <ac:chgData name="Andy Wahrenberger" userId="a14de615-33b0-4b0f-8045-477c2aa11460" providerId="ADAL" clId="{EAEED527-F487-492C-BC41-C865E6C28812}" dt="2019-01-14T23:08:54.917" v="1889"/>
          <ac:spMkLst>
            <pc:docMk/>
            <pc:sldMk cId="3349050972" sldId="652"/>
            <ac:spMk id="5" creationId="{0DADFA8C-24AF-3540-80D8-FFEAB44EB08A}"/>
          </ac:spMkLst>
        </pc:spChg>
      </pc:sldChg>
      <pc:sldChg chg="modSp">
        <pc:chgData name="Andy Wahrenberger" userId="a14de615-33b0-4b0f-8045-477c2aa11460" providerId="ADAL" clId="{EAEED527-F487-492C-BC41-C865E6C28812}" dt="2019-01-14T21:52:31.432" v="147" actId="1035"/>
        <pc:sldMkLst>
          <pc:docMk/>
          <pc:sldMk cId="4166268643" sldId="656"/>
        </pc:sldMkLst>
        <pc:spChg chg="mod">
          <ac:chgData name="Andy Wahrenberger" userId="a14de615-33b0-4b0f-8045-477c2aa11460" providerId="ADAL" clId="{EAEED527-F487-492C-BC41-C865E6C28812}" dt="2019-01-14T21:52:31.432" v="147" actId="1035"/>
          <ac:spMkLst>
            <pc:docMk/>
            <pc:sldMk cId="4166268643" sldId="656"/>
            <ac:spMk id="2" creationId="{F5F9A0B9-16EA-674C-9F51-93BF10956EE7}"/>
          </ac:spMkLst>
        </pc:spChg>
      </pc:sldChg>
      <pc:sldChg chg="modSp ord">
        <pc:chgData name="Andy Wahrenberger" userId="a14de615-33b0-4b0f-8045-477c2aa11460" providerId="ADAL" clId="{EAEED527-F487-492C-BC41-C865E6C28812}" dt="2019-01-14T22:18:38.582" v="330"/>
        <pc:sldMkLst>
          <pc:docMk/>
          <pc:sldMk cId="1498302099" sldId="1367"/>
        </pc:sldMkLst>
        <pc:spChg chg="mod">
          <ac:chgData name="Andy Wahrenberger" userId="a14de615-33b0-4b0f-8045-477c2aa11460" providerId="ADAL" clId="{EAEED527-F487-492C-BC41-C865E6C28812}" dt="2019-01-14T22:17:19.776" v="233" actId="207"/>
          <ac:spMkLst>
            <pc:docMk/>
            <pc:sldMk cId="1498302099" sldId="1367"/>
            <ac:spMk id="2" creationId="{00000000-0000-0000-0000-000000000000}"/>
          </ac:spMkLst>
        </pc:spChg>
      </pc:sldChg>
      <pc:sldChg chg="modSp ord">
        <pc:chgData name="Andy Wahrenberger" userId="a14de615-33b0-4b0f-8045-477c2aa11460" providerId="ADAL" clId="{EAEED527-F487-492C-BC41-C865E6C28812}" dt="2019-01-14T22:18:38.582" v="330"/>
        <pc:sldMkLst>
          <pc:docMk/>
          <pc:sldMk cId="3041661841" sldId="1469"/>
        </pc:sldMkLst>
        <pc:spChg chg="mod">
          <ac:chgData name="Andy Wahrenberger" userId="a14de615-33b0-4b0f-8045-477c2aa11460" providerId="ADAL" clId="{EAEED527-F487-492C-BC41-C865E6C28812}" dt="2019-01-14T22:18:22.347" v="329" actId="1037"/>
          <ac:spMkLst>
            <pc:docMk/>
            <pc:sldMk cId="3041661841" sldId="1469"/>
            <ac:spMk id="6" creationId="{00000000-0000-0000-0000-000000000000}"/>
          </ac:spMkLst>
        </pc:spChg>
        <pc:spChg chg="mod">
          <ac:chgData name="Andy Wahrenberger" userId="a14de615-33b0-4b0f-8045-477c2aa11460" providerId="ADAL" clId="{EAEED527-F487-492C-BC41-C865E6C28812}" dt="2019-01-14T22:18:22.347" v="329" actId="1037"/>
          <ac:spMkLst>
            <pc:docMk/>
            <pc:sldMk cId="3041661841" sldId="1469"/>
            <ac:spMk id="17" creationId="{00000000-0000-0000-0000-000000000000}"/>
          </ac:spMkLst>
        </pc:spChg>
      </pc:sldChg>
      <pc:sldChg chg="addSp delSp modSp setBg">
        <pc:chgData name="Andy Wahrenberger" userId="a14de615-33b0-4b0f-8045-477c2aa11460" providerId="ADAL" clId="{EAEED527-F487-492C-BC41-C865E6C28812}" dt="2019-01-14T22:16:27.596" v="231"/>
        <pc:sldMkLst>
          <pc:docMk/>
          <pc:sldMk cId="3546540940" sldId="1508"/>
        </pc:sldMkLst>
        <pc:spChg chg="mod">
          <ac:chgData name="Andy Wahrenberger" userId="a14de615-33b0-4b0f-8045-477c2aa11460" providerId="ADAL" clId="{EAEED527-F487-492C-BC41-C865E6C28812}" dt="2019-01-14T22:16:06.163" v="230" actId="14100"/>
          <ac:spMkLst>
            <pc:docMk/>
            <pc:sldMk cId="3546540940" sldId="1508"/>
            <ac:spMk id="2" creationId="{00000000-0000-0000-0000-000000000000}"/>
          </ac:spMkLst>
        </pc:spChg>
        <pc:spChg chg="add del mod">
          <ac:chgData name="Andy Wahrenberger" userId="a14de615-33b0-4b0f-8045-477c2aa11460" providerId="ADAL" clId="{EAEED527-F487-492C-BC41-C865E6C28812}" dt="2019-01-14T22:15:51.849" v="227" actId="478"/>
          <ac:spMkLst>
            <pc:docMk/>
            <pc:sldMk cId="3546540940" sldId="1508"/>
            <ac:spMk id="107" creationId="{7F8A7CA0-22D4-4CAA-B38C-8E8298BDE9E9}"/>
          </ac:spMkLst>
        </pc:spChg>
      </pc:sldChg>
      <pc:sldChg chg="modSp modAnim">
        <pc:chgData name="Andy Wahrenberger" userId="a14de615-33b0-4b0f-8045-477c2aa11460" providerId="ADAL" clId="{EAEED527-F487-492C-BC41-C865E6C28812}" dt="2019-01-14T21:44:07.758" v="80" actId="20577"/>
        <pc:sldMkLst>
          <pc:docMk/>
          <pc:sldMk cId="204555332" sldId="1772"/>
        </pc:sldMkLst>
        <pc:spChg chg="mod">
          <ac:chgData name="Andy Wahrenberger" userId="a14de615-33b0-4b0f-8045-477c2aa11460" providerId="ADAL" clId="{EAEED527-F487-492C-BC41-C865E6C28812}" dt="2019-01-14T21:39:52.462" v="10" actId="2711"/>
          <ac:spMkLst>
            <pc:docMk/>
            <pc:sldMk cId="204555332" sldId="1772"/>
            <ac:spMk id="4" creationId="{0D5DD968-F5EF-431A-A1E9-49E3A8CCD933}"/>
          </ac:spMkLst>
        </pc:spChg>
        <pc:spChg chg="mod">
          <ac:chgData name="Andy Wahrenberger" userId="a14de615-33b0-4b0f-8045-477c2aa11460" providerId="ADAL" clId="{EAEED527-F487-492C-BC41-C865E6C28812}" dt="2019-01-14T21:44:07.758" v="80" actId="20577"/>
          <ac:spMkLst>
            <pc:docMk/>
            <pc:sldMk cId="204555332" sldId="1772"/>
            <ac:spMk id="6" creationId="{CD4E87C3-33E6-4C70-89EE-051843E51857}"/>
          </ac:spMkLst>
        </pc:spChg>
        <pc:picChg chg="mod">
          <ac:chgData name="Andy Wahrenberger" userId="a14de615-33b0-4b0f-8045-477c2aa11460" providerId="ADAL" clId="{EAEED527-F487-492C-BC41-C865E6C28812}" dt="2019-01-14T21:39:52.462" v="10" actId="2711"/>
          <ac:picMkLst>
            <pc:docMk/>
            <pc:sldMk cId="204555332" sldId="1772"/>
            <ac:picMk id="2" creationId="{94049306-C703-4CC2-9492-6595119ABC2B}"/>
          </ac:picMkLst>
        </pc:picChg>
        <pc:picChg chg="mod">
          <ac:chgData name="Andy Wahrenberger" userId="a14de615-33b0-4b0f-8045-477c2aa11460" providerId="ADAL" clId="{EAEED527-F487-492C-BC41-C865E6C28812}" dt="2019-01-14T21:39:52.462" v="10" actId="2711"/>
          <ac:picMkLst>
            <pc:docMk/>
            <pc:sldMk cId="204555332" sldId="1772"/>
            <ac:picMk id="3" creationId="{5E577182-8F10-4EFA-B6D6-0BB71266EDE8}"/>
          </ac:picMkLst>
        </pc:picChg>
        <pc:picChg chg="mod">
          <ac:chgData name="Andy Wahrenberger" userId="a14de615-33b0-4b0f-8045-477c2aa11460" providerId="ADAL" clId="{EAEED527-F487-492C-BC41-C865E6C28812}" dt="2019-01-14T21:39:52.462" v="10" actId="2711"/>
          <ac:picMkLst>
            <pc:docMk/>
            <pc:sldMk cId="204555332" sldId="1772"/>
            <ac:picMk id="7" creationId="{1297D58E-AD9E-4950-8A2F-559B95DC39D4}"/>
          </ac:picMkLst>
        </pc:picChg>
        <pc:picChg chg="mod">
          <ac:chgData name="Andy Wahrenberger" userId="a14de615-33b0-4b0f-8045-477c2aa11460" providerId="ADAL" clId="{EAEED527-F487-492C-BC41-C865E6C28812}" dt="2019-01-14T21:39:52.462" v="10" actId="2711"/>
          <ac:picMkLst>
            <pc:docMk/>
            <pc:sldMk cId="204555332" sldId="1772"/>
            <ac:picMk id="8" creationId="{B03E8D2A-C248-4AAC-960A-1E30BA06BCC6}"/>
          </ac:picMkLst>
        </pc:picChg>
      </pc:sldChg>
      <pc:sldChg chg="modSp">
        <pc:chgData name="Andy Wahrenberger" userId="a14de615-33b0-4b0f-8045-477c2aa11460" providerId="ADAL" clId="{EAEED527-F487-492C-BC41-C865E6C28812}" dt="2019-01-14T21:44:27.185" v="82" actId="1076"/>
        <pc:sldMkLst>
          <pc:docMk/>
          <pc:sldMk cId="3421334928" sldId="1773"/>
        </pc:sldMkLst>
        <pc:spChg chg="mod">
          <ac:chgData name="Andy Wahrenberger" userId="a14de615-33b0-4b0f-8045-477c2aa11460" providerId="ADAL" clId="{EAEED527-F487-492C-BC41-C865E6C28812}" dt="2019-01-14T21:40:19.535" v="11" actId="2711"/>
          <ac:spMkLst>
            <pc:docMk/>
            <pc:sldMk cId="3421334928" sldId="1773"/>
            <ac:spMk id="2" creationId="{662E0BD7-28AA-4345-B40D-021EC1C42784}"/>
          </ac:spMkLst>
        </pc:spChg>
        <pc:spChg chg="mod">
          <ac:chgData name="Andy Wahrenberger" userId="a14de615-33b0-4b0f-8045-477c2aa11460" providerId="ADAL" clId="{EAEED527-F487-492C-BC41-C865E6C28812}" dt="2019-01-14T21:40:19.535" v="11" actId="2711"/>
          <ac:spMkLst>
            <pc:docMk/>
            <pc:sldMk cId="3421334928" sldId="1773"/>
            <ac:spMk id="3" creationId="{E5E1D279-4A00-46B4-8FB0-E74CCBCFEF2C}"/>
          </ac:spMkLst>
        </pc:spChg>
        <pc:spChg chg="mod">
          <ac:chgData name="Andy Wahrenberger" userId="a14de615-33b0-4b0f-8045-477c2aa11460" providerId="ADAL" clId="{EAEED527-F487-492C-BC41-C865E6C28812}" dt="2019-01-14T21:44:27.185" v="82" actId="1076"/>
          <ac:spMkLst>
            <pc:docMk/>
            <pc:sldMk cId="3421334928" sldId="1773"/>
            <ac:spMk id="5" creationId="{95F5B559-96C9-4FF3-A60C-E691F94E46D3}"/>
          </ac:spMkLst>
        </pc:spChg>
        <pc:picChg chg="mod">
          <ac:chgData name="Andy Wahrenberger" userId="a14de615-33b0-4b0f-8045-477c2aa11460" providerId="ADAL" clId="{EAEED527-F487-492C-BC41-C865E6C28812}" dt="2019-01-14T21:40:19.535" v="11" actId="2711"/>
          <ac:picMkLst>
            <pc:docMk/>
            <pc:sldMk cId="3421334928" sldId="1773"/>
            <ac:picMk id="4" creationId="{2171B84B-C207-4B11-BA27-2A373C150CD8}"/>
          </ac:picMkLst>
        </pc:picChg>
      </pc:sldChg>
      <pc:sldChg chg="del">
        <pc:chgData name="Andy Wahrenberger" userId="a14de615-33b0-4b0f-8045-477c2aa11460" providerId="ADAL" clId="{EAEED527-F487-492C-BC41-C865E6C28812}" dt="2019-01-14T22:16:53.521" v="232" actId="2696"/>
        <pc:sldMkLst>
          <pc:docMk/>
          <pc:sldMk cId="3181633734" sldId="1931"/>
        </pc:sldMkLst>
      </pc:sldChg>
      <pc:sldChg chg="addSp delSp modSp add del modNotesTx">
        <pc:chgData name="Andy Wahrenberger" userId="a14de615-33b0-4b0f-8045-477c2aa11460" providerId="ADAL" clId="{EAEED527-F487-492C-BC41-C865E6C28812}" dt="2019-01-14T23:03:26.331" v="1725" actId="20577"/>
        <pc:sldMkLst>
          <pc:docMk/>
          <pc:sldMk cId="1152674768" sldId="2205"/>
        </pc:sldMkLst>
        <pc:spChg chg="mod">
          <ac:chgData name="Andy Wahrenberger" userId="a14de615-33b0-4b0f-8045-477c2aa11460" providerId="ADAL" clId="{EAEED527-F487-492C-BC41-C865E6C28812}" dt="2019-01-14T22:53:14.989" v="974" actId="255"/>
          <ac:spMkLst>
            <pc:docMk/>
            <pc:sldMk cId="1152674768" sldId="2205"/>
            <ac:spMk id="8" creationId="{69FDBF63-4F0E-46B0-8598-BCD73EC7895D}"/>
          </ac:spMkLst>
        </pc:spChg>
        <pc:spChg chg="mod">
          <ac:chgData name="Andy Wahrenberger" userId="a14de615-33b0-4b0f-8045-477c2aa11460" providerId="ADAL" clId="{EAEED527-F487-492C-BC41-C865E6C28812}" dt="2019-01-14T22:53:14.989" v="974" actId="255"/>
          <ac:spMkLst>
            <pc:docMk/>
            <pc:sldMk cId="1152674768" sldId="2205"/>
            <ac:spMk id="10" creationId="{E8DB7AC1-1AF4-46A5-B4CF-13FE251FA8D8}"/>
          </ac:spMkLst>
        </pc:spChg>
        <pc:spChg chg="mod">
          <ac:chgData name="Andy Wahrenberger" userId="a14de615-33b0-4b0f-8045-477c2aa11460" providerId="ADAL" clId="{EAEED527-F487-492C-BC41-C865E6C28812}" dt="2019-01-14T22:53:14.989" v="974" actId="255"/>
          <ac:spMkLst>
            <pc:docMk/>
            <pc:sldMk cId="1152674768" sldId="2205"/>
            <ac:spMk id="11" creationId="{6760C425-5276-4067-8F3D-C148A7FF5461}"/>
          </ac:spMkLst>
        </pc:spChg>
        <pc:spChg chg="mod">
          <ac:chgData name="Andy Wahrenberger" userId="a14de615-33b0-4b0f-8045-477c2aa11460" providerId="ADAL" clId="{EAEED527-F487-492C-BC41-C865E6C28812}" dt="2019-01-14T22:53:14.989" v="974" actId="255"/>
          <ac:spMkLst>
            <pc:docMk/>
            <pc:sldMk cId="1152674768" sldId="2205"/>
            <ac:spMk id="12" creationId="{5E8CB5AC-ACCC-4147-A1D5-70F49C81725E}"/>
          </ac:spMkLst>
        </pc:spChg>
        <pc:spChg chg="mod">
          <ac:chgData name="Andy Wahrenberger" userId="a14de615-33b0-4b0f-8045-477c2aa11460" providerId="ADAL" clId="{EAEED527-F487-492C-BC41-C865E6C28812}" dt="2019-01-14T22:53:14.989" v="974" actId="255"/>
          <ac:spMkLst>
            <pc:docMk/>
            <pc:sldMk cId="1152674768" sldId="2205"/>
            <ac:spMk id="13" creationId="{37EF73AE-AD33-40B6-BA28-EAF7B3C9C8B9}"/>
          </ac:spMkLst>
        </pc:spChg>
        <pc:spChg chg="mod">
          <ac:chgData name="Andy Wahrenberger" userId="a14de615-33b0-4b0f-8045-477c2aa11460" providerId="ADAL" clId="{EAEED527-F487-492C-BC41-C865E6C28812}" dt="2019-01-14T22:53:14.989" v="974" actId="255"/>
          <ac:spMkLst>
            <pc:docMk/>
            <pc:sldMk cId="1152674768" sldId="2205"/>
            <ac:spMk id="14" creationId="{3950D1FA-4968-4CA8-B326-6270EC1DC10F}"/>
          </ac:spMkLst>
        </pc:spChg>
        <pc:spChg chg="mod">
          <ac:chgData name="Andy Wahrenberger" userId="a14de615-33b0-4b0f-8045-477c2aa11460" providerId="ADAL" clId="{EAEED527-F487-492C-BC41-C865E6C28812}" dt="2019-01-14T22:53:14.989" v="974" actId="255"/>
          <ac:spMkLst>
            <pc:docMk/>
            <pc:sldMk cId="1152674768" sldId="2205"/>
            <ac:spMk id="15" creationId="{0FBCDB3A-66B3-4D23-8645-546449BF63A7}"/>
          </ac:spMkLst>
        </pc:spChg>
        <pc:spChg chg="mod">
          <ac:chgData name="Andy Wahrenberger" userId="a14de615-33b0-4b0f-8045-477c2aa11460" providerId="ADAL" clId="{EAEED527-F487-492C-BC41-C865E6C28812}" dt="2019-01-14T22:53:14.989" v="974" actId="255"/>
          <ac:spMkLst>
            <pc:docMk/>
            <pc:sldMk cId="1152674768" sldId="2205"/>
            <ac:spMk id="16" creationId="{55A6EC70-01C0-4B1C-89B8-DF3D59A1C46F}"/>
          </ac:spMkLst>
        </pc:spChg>
        <pc:spChg chg="mod">
          <ac:chgData name="Andy Wahrenberger" userId="a14de615-33b0-4b0f-8045-477c2aa11460" providerId="ADAL" clId="{EAEED527-F487-492C-BC41-C865E6C28812}" dt="2019-01-14T22:53:14.989" v="974" actId="255"/>
          <ac:spMkLst>
            <pc:docMk/>
            <pc:sldMk cId="1152674768" sldId="2205"/>
            <ac:spMk id="17" creationId="{2A9E9C03-4D98-4956-A1D3-3F754F0704B9}"/>
          </ac:spMkLst>
        </pc:spChg>
        <pc:spChg chg="mod">
          <ac:chgData name="Andy Wahrenberger" userId="a14de615-33b0-4b0f-8045-477c2aa11460" providerId="ADAL" clId="{EAEED527-F487-492C-BC41-C865E6C28812}" dt="2019-01-14T22:53:14.989" v="974" actId="255"/>
          <ac:spMkLst>
            <pc:docMk/>
            <pc:sldMk cId="1152674768" sldId="2205"/>
            <ac:spMk id="18" creationId="{B9324F58-20FF-40C3-AEED-B4F4E80B4901}"/>
          </ac:spMkLst>
        </pc:spChg>
        <pc:spChg chg="mod">
          <ac:chgData name="Andy Wahrenberger" userId="a14de615-33b0-4b0f-8045-477c2aa11460" providerId="ADAL" clId="{EAEED527-F487-492C-BC41-C865E6C28812}" dt="2019-01-14T22:53:14.989" v="974" actId="255"/>
          <ac:spMkLst>
            <pc:docMk/>
            <pc:sldMk cId="1152674768" sldId="2205"/>
            <ac:spMk id="19" creationId="{D24BFDF2-1ADC-4D13-B831-2734D57B71E2}"/>
          </ac:spMkLst>
        </pc:spChg>
        <pc:spChg chg="mod">
          <ac:chgData name="Andy Wahrenberger" userId="a14de615-33b0-4b0f-8045-477c2aa11460" providerId="ADAL" clId="{EAEED527-F487-492C-BC41-C865E6C28812}" dt="2019-01-14T22:53:14.989" v="974" actId="255"/>
          <ac:spMkLst>
            <pc:docMk/>
            <pc:sldMk cId="1152674768" sldId="2205"/>
            <ac:spMk id="20" creationId="{E6443C03-54E8-4A9E-83FA-CC37782325E2}"/>
          </ac:spMkLst>
        </pc:spChg>
        <pc:spChg chg="mod">
          <ac:chgData name="Andy Wahrenberger" userId="a14de615-33b0-4b0f-8045-477c2aa11460" providerId="ADAL" clId="{EAEED527-F487-492C-BC41-C865E6C28812}" dt="2019-01-14T22:53:14.989" v="974" actId="255"/>
          <ac:spMkLst>
            <pc:docMk/>
            <pc:sldMk cId="1152674768" sldId="2205"/>
            <ac:spMk id="21" creationId="{9621D1E5-8C1D-45F1-80C9-043F1A1DD649}"/>
          </ac:spMkLst>
        </pc:spChg>
        <pc:spChg chg="mod">
          <ac:chgData name="Andy Wahrenberger" userId="a14de615-33b0-4b0f-8045-477c2aa11460" providerId="ADAL" clId="{EAEED527-F487-492C-BC41-C865E6C28812}" dt="2019-01-14T22:53:14.989" v="974" actId="255"/>
          <ac:spMkLst>
            <pc:docMk/>
            <pc:sldMk cId="1152674768" sldId="2205"/>
            <ac:spMk id="22" creationId="{B2A5D954-3335-482F-ACB5-E0429B20F724}"/>
          </ac:spMkLst>
        </pc:spChg>
        <pc:spChg chg="mod">
          <ac:chgData name="Andy Wahrenberger" userId="a14de615-33b0-4b0f-8045-477c2aa11460" providerId="ADAL" clId="{EAEED527-F487-492C-BC41-C865E6C28812}" dt="2019-01-14T22:53:14.989" v="974" actId="255"/>
          <ac:spMkLst>
            <pc:docMk/>
            <pc:sldMk cId="1152674768" sldId="2205"/>
            <ac:spMk id="23" creationId="{5A27ECC7-67D2-4B79-99FD-9104BE8E2EBA}"/>
          </ac:spMkLst>
        </pc:spChg>
        <pc:spChg chg="mod">
          <ac:chgData name="Andy Wahrenberger" userId="a14de615-33b0-4b0f-8045-477c2aa11460" providerId="ADAL" clId="{EAEED527-F487-492C-BC41-C865E6C28812}" dt="2019-01-14T22:53:14.989" v="974" actId="255"/>
          <ac:spMkLst>
            <pc:docMk/>
            <pc:sldMk cId="1152674768" sldId="2205"/>
            <ac:spMk id="24" creationId="{7410D32B-DB6F-4C64-BD16-65F7CA9A83D8}"/>
          </ac:spMkLst>
        </pc:spChg>
        <pc:spChg chg="mod">
          <ac:chgData name="Andy Wahrenberger" userId="a14de615-33b0-4b0f-8045-477c2aa11460" providerId="ADAL" clId="{EAEED527-F487-492C-BC41-C865E6C28812}" dt="2019-01-14T22:53:14.989" v="974" actId="255"/>
          <ac:spMkLst>
            <pc:docMk/>
            <pc:sldMk cId="1152674768" sldId="2205"/>
            <ac:spMk id="26" creationId="{B2535601-6530-4088-A54C-E509C108E265}"/>
          </ac:spMkLst>
        </pc:spChg>
        <pc:spChg chg="mod">
          <ac:chgData name="Andy Wahrenberger" userId="a14de615-33b0-4b0f-8045-477c2aa11460" providerId="ADAL" clId="{EAEED527-F487-492C-BC41-C865E6C28812}" dt="2019-01-14T22:53:14.989" v="974" actId="255"/>
          <ac:spMkLst>
            <pc:docMk/>
            <pc:sldMk cId="1152674768" sldId="2205"/>
            <ac:spMk id="27" creationId="{1561FEDF-2BCD-4551-AC82-CA3E31FFA439}"/>
          </ac:spMkLst>
        </pc:spChg>
        <pc:spChg chg="mod">
          <ac:chgData name="Andy Wahrenberger" userId="a14de615-33b0-4b0f-8045-477c2aa11460" providerId="ADAL" clId="{EAEED527-F487-492C-BC41-C865E6C28812}" dt="2019-01-14T22:53:14.989" v="974" actId="255"/>
          <ac:spMkLst>
            <pc:docMk/>
            <pc:sldMk cId="1152674768" sldId="2205"/>
            <ac:spMk id="28" creationId="{9A14ACB3-359D-42E5-B984-D641E4C4215A}"/>
          </ac:spMkLst>
        </pc:spChg>
        <pc:spChg chg="add mod">
          <ac:chgData name="Andy Wahrenberger" userId="a14de615-33b0-4b0f-8045-477c2aa11460" providerId="ADAL" clId="{EAEED527-F487-492C-BC41-C865E6C28812}" dt="2019-01-14T22:52:19.563" v="965" actId="20577"/>
          <ac:spMkLst>
            <pc:docMk/>
            <pc:sldMk cId="1152674768" sldId="2205"/>
            <ac:spMk id="29" creationId="{6781EDD9-E84B-4D84-BF2F-327AD8A603A2}"/>
          </ac:spMkLst>
        </pc:spChg>
        <pc:spChg chg="mod">
          <ac:chgData name="Andy Wahrenberger" userId="a14de615-33b0-4b0f-8045-477c2aa11460" providerId="ADAL" clId="{EAEED527-F487-492C-BC41-C865E6C28812}" dt="2019-01-14T22:54:23.279" v="1039" actId="1076"/>
          <ac:spMkLst>
            <pc:docMk/>
            <pc:sldMk cId="1152674768" sldId="2205"/>
            <ac:spMk id="76" creationId="{8C085B6D-6151-4B28-9E22-BF11FD145D89}"/>
          </ac:spMkLst>
        </pc:spChg>
        <pc:spChg chg="mod">
          <ac:chgData name="Andy Wahrenberger" userId="a14de615-33b0-4b0f-8045-477c2aa11460" providerId="ADAL" clId="{EAEED527-F487-492C-BC41-C865E6C28812}" dt="2019-01-14T22:53:23.203" v="977" actId="14100"/>
          <ac:spMkLst>
            <pc:docMk/>
            <pc:sldMk cId="1152674768" sldId="2205"/>
            <ac:spMk id="77" creationId="{4B7178B3-3315-41B1-8DA9-E14CAB7612EC}"/>
          </ac:spMkLst>
        </pc:spChg>
        <pc:spChg chg="mod">
          <ac:chgData name="Andy Wahrenberger" userId="a14de615-33b0-4b0f-8045-477c2aa11460" providerId="ADAL" clId="{EAEED527-F487-492C-BC41-C865E6C28812}" dt="2019-01-14T22:53:35.078" v="983" actId="14100"/>
          <ac:spMkLst>
            <pc:docMk/>
            <pc:sldMk cId="1152674768" sldId="2205"/>
            <ac:spMk id="78" creationId="{101A5CCD-1DBE-41A5-9759-1635C5EA53B4}"/>
          </ac:spMkLst>
        </pc:spChg>
        <pc:spChg chg="mod">
          <ac:chgData name="Andy Wahrenberger" userId="a14de615-33b0-4b0f-8045-477c2aa11460" providerId="ADAL" clId="{EAEED527-F487-492C-BC41-C865E6C28812}" dt="2019-01-14T22:54:18.909" v="1038" actId="1076"/>
          <ac:spMkLst>
            <pc:docMk/>
            <pc:sldMk cId="1152674768" sldId="2205"/>
            <ac:spMk id="117" creationId="{8C085B6D-6151-4B28-9E22-BF11FD145D89}"/>
          </ac:spMkLst>
        </pc:spChg>
        <pc:spChg chg="del">
          <ac:chgData name="Andy Wahrenberger" userId="a14de615-33b0-4b0f-8045-477c2aa11460" providerId="ADAL" clId="{EAEED527-F487-492C-BC41-C865E6C28812}" dt="2019-01-14T22:52:11.558" v="942" actId="478"/>
          <ac:spMkLst>
            <pc:docMk/>
            <pc:sldMk cId="1152674768" sldId="2205"/>
            <ac:spMk id="118" creationId="{4AE241C5-408D-40B7-B454-D04DD8257F13}"/>
          </ac:spMkLst>
        </pc:spChg>
        <pc:grpChg chg="mod">
          <ac:chgData name="Andy Wahrenberger" userId="a14de615-33b0-4b0f-8045-477c2aa11460" providerId="ADAL" clId="{EAEED527-F487-492C-BC41-C865E6C28812}" dt="2019-01-14T22:53:23.203" v="977" actId="14100"/>
          <ac:grpSpMkLst>
            <pc:docMk/>
            <pc:sldMk cId="1152674768" sldId="2205"/>
            <ac:grpSpMk id="7" creationId="{CDDEB3FB-C199-433E-B068-7A8FCA0E60E8}"/>
          </ac:grpSpMkLst>
        </pc:grpChg>
        <pc:grpChg chg="mod">
          <ac:chgData name="Andy Wahrenberger" userId="a14de615-33b0-4b0f-8045-477c2aa11460" providerId="ADAL" clId="{EAEED527-F487-492C-BC41-C865E6C28812}" dt="2019-01-14T22:53:45.944" v="1030" actId="1037"/>
          <ac:grpSpMkLst>
            <pc:docMk/>
            <pc:sldMk cId="1152674768" sldId="2205"/>
            <ac:grpSpMk id="25" creationId="{29DD2A21-0121-46C7-9190-000C8A026E0D}"/>
          </ac:grpSpMkLst>
        </pc:grpChg>
      </pc:sldChg>
      <pc:sldChg chg="modSp">
        <pc:chgData name="Andy Wahrenberger" userId="a14de615-33b0-4b0f-8045-477c2aa11460" providerId="ADAL" clId="{EAEED527-F487-492C-BC41-C865E6C28812}" dt="2019-01-14T21:44:43.587" v="84" actId="1076"/>
        <pc:sldMkLst>
          <pc:docMk/>
          <pc:sldMk cId="3069235634" sldId="4462"/>
        </pc:sldMkLst>
        <pc:spChg chg="mod">
          <ac:chgData name="Andy Wahrenberger" userId="a14de615-33b0-4b0f-8045-477c2aa11460" providerId="ADAL" clId="{EAEED527-F487-492C-BC41-C865E6C28812}" dt="2019-01-14T21:40:30.092" v="12" actId="2711"/>
          <ac:spMkLst>
            <pc:docMk/>
            <pc:sldMk cId="3069235634" sldId="4462"/>
            <ac:spMk id="3" creationId="{7B7CCA95-FB87-4F2C-9862-D4C400B413EB}"/>
          </ac:spMkLst>
        </pc:spChg>
        <pc:spChg chg="mod">
          <ac:chgData name="Andy Wahrenberger" userId="a14de615-33b0-4b0f-8045-477c2aa11460" providerId="ADAL" clId="{EAEED527-F487-492C-BC41-C865E6C28812}" dt="2019-01-14T21:44:43.587" v="84" actId="1076"/>
          <ac:spMkLst>
            <pc:docMk/>
            <pc:sldMk cId="3069235634" sldId="4462"/>
            <ac:spMk id="7" creationId="{1DDD5486-B57C-4D4F-AC3B-2A6D4D26F0FA}"/>
          </ac:spMkLst>
        </pc:spChg>
        <pc:picChg chg="mod">
          <ac:chgData name="Andy Wahrenberger" userId="a14de615-33b0-4b0f-8045-477c2aa11460" providerId="ADAL" clId="{EAEED527-F487-492C-BC41-C865E6C28812}" dt="2019-01-14T21:40:30.092" v="12" actId="2711"/>
          <ac:picMkLst>
            <pc:docMk/>
            <pc:sldMk cId="3069235634" sldId="4462"/>
            <ac:picMk id="5" creationId="{C00AD748-5605-4ECD-B4BD-DA9050C67332}"/>
          </ac:picMkLst>
        </pc:picChg>
      </pc:sldChg>
      <pc:sldChg chg="modSp add del">
        <pc:chgData name="Andy Wahrenberger" userId="a14de615-33b0-4b0f-8045-477c2aa11460" providerId="ADAL" clId="{EAEED527-F487-492C-BC41-C865E6C28812}" dt="2019-01-14T22:20:19.467" v="334"/>
        <pc:sldMkLst>
          <pc:docMk/>
          <pc:sldMk cId="3270951023" sldId="4463"/>
        </pc:sldMkLst>
        <pc:spChg chg="mod">
          <ac:chgData name="Andy Wahrenberger" userId="a14de615-33b0-4b0f-8045-477c2aa11460" providerId="ADAL" clId="{EAEED527-F487-492C-BC41-C865E6C28812}" dt="2019-01-14T22:20:19.467" v="334"/>
          <ac:spMkLst>
            <pc:docMk/>
            <pc:sldMk cId="3270951023" sldId="4463"/>
            <ac:spMk id="84" creationId="{00000000-0000-0000-0000-000000000000}"/>
          </ac:spMkLst>
        </pc:spChg>
      </pc:sldChg>
      <pc:sldChg chg="modSp add">
        <pc:chgData name="Andy Wahrenberger" userId="a14de615-33b0-4b0f-8045-477c2aa11460" providerId="ADAL" clId="{EAEED527-F487-492C-BC41-C865E6C28812}" dt="2019-01-14T22:21:03.322" v="337" actId="207"/>
        <pc:sldMkLst>
          <pc:docMk/>
          <pc:sldMk cId="4279687110" sldId="4463"/>
        </pc:sldMkLst>
        <pc:spChg chg="mod">
          <ac:chgData name="Andy Wahrenberger" userId="a14de615-33b0-4b0f-8045-477c2aa11460" providerId="ADAL" clId="{EAEED527-F487-492C-BC41-C865E6C28812}" dt="2019-01-14T22:21:03.322" v="337" actId="207"/>
          <ac:spMkLst>
            <pc:docMk/>
            <pc:sldMk cId="4279687110" sldId="4463"/>
            <ac:spMk id="84" creationId="{00000000-0000-0000-0000-000000000000}"/>
          </ac:spMkLst>
        </pc:spChg>
      </pc:sldChg>
      <pc:sldMasterChg chg="delSldLayout">
        <pc:chgData name="Andy Wahrenberger" userId="a14de615-33b0-4b0f-8045-477c2aa11460" providerId="ADAL" clId="{EAEED527-F487-492C-BC41-C865E6C28812}" dt="2019-01-14T22:51:50.641" v="941" actId="2696"/>
        <pc:sldMasterMkLst>
          <pc:docMk/>
          <pc:sldMasterMk cId="349883203" sldId="2147483693"/>
        </pc:sldMasterMkLst>
        <pc:sldLayoutChg chg="del">
          <pc:chgData name="Andy Wahrenberger" userId="a14de615-33b0-4b0f-8045-477c2aa11460" providerId="ADAL" clId="{EAEED527-F487-492C-BC41-C865E6C28812}" dt="2019-01-14T22:51:50.641" v="941" actId="2696"/>
          <pc:sldLayoutMkLst>
            <pc:docMk/>
            <pc:sldMasterMk cId="349883203" sldId="2147483693"/>
            <pc:sldLayoutMk cId="56359369" sldId="2147483722"/>
          </pc:sldLayoutMkLst>
        </pc:sldLayoutChg>
      </pc:sldMasterChg>
    </pc:docChg>
  </pc:docChgLst>
  <pc:docChgLst>
    <pc:chgData name="John Manaloto" userId="S::jomanalo@microsoft.com::697d62d5-2fbe-4b4d-a7ce-2fb13f2d4d6e" providerId="AD" clId="Web-{4F62B53D-B922-439A-9FA4-7C13CDE908F8}"/>
    <pc:docChg chg="modSld">
      <pc:chgData name="John Manaloto" userId="S::jomanalo@microsoft.com::697d62d5-2fbe-4b4d-a7ce-2fb13f2d4d6e" providerId="AD" clId="Web-{4F62B53D-B922-439A-9FA4-7C13CDE908F8}" dt="2019-01-14T17:36:49.677" v="97" actId="20577"/>
      <pc:docMkLst>
        <pc:docMk/>
      </pc:docMkLst>
      <pc:sldChg chg="modSp">
        <pc:chgData name="John Manaloto" userId="S::jomanalo@microsoft.com::697d62d5-2fbe-4b4d-a7ce-2fb13f2d4d6e" providerId="AD" clId="Web-{4F62B53D-B922-439A-9FA4-7C13CDE908F8}" dt="2019-01-14T17:36:49.677" v="97" actId="20577"/>
        <pc:sldMkLst>
          <pc:docMk/>
          <pc:sldMk cId="3349050972" sldId="652"/>
        </pc:sldMkLst>
        <pc:spChg chg="mod">
          <ac:chgData name="John Manaloto" userId="S::jomanalo@microsoft.com::697d62d5-2fbe-4b4d-a7ce-2fb13f2d4d6e" providerId="AD" clId="Web-{4F62B53D-B922-439A-9FA4-7C13CDE908F8}" dt="2019-01-14T17:36:49.677" v="97" actId="20577"/>
          <ac:spMkLst>
            <pc:docMk/>
            <pc:sldMk cId="3349050972" sldId="652"/>
            <ac:spMk id="2" creationId="{F5F9A0B9-16EA-674C-9F51-93BF10956EE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61BB18-229A-494D-9BAF-BBAFA145B22E}" type="doc">
      <dgm:prSet loTypeId="urn:microsoft.com/office/officeart/2005/8/layout/StepDownProcess" loCatId="" qsTypeId="urn:microsoft.com/office/officeart/2005/8/quickstyle/simple1" qsCatId="simple" csTypeId="urn:microsoft.com/office/officeart/2005/8/colors/colorful1" csCatId="colorful" phldr="1"/>
      <dgm:spPr/>
      <dgm:t>
        <a:bodyPr/>
        <a:lstStyle/>
        <a:p>
          <a:endParaRPr lang="en-US"/>
        </a:p>
      </dgm:t>
    </dgm:pt>
    <dgm:pt modelId="{CF28DB55-6624-6948-9DF9-F5A92F09DBF0}">
      <dgm:prSet phldrT="[Text]" custT="1"/>
      <dgm:spPr/>
      <dgm:t>
        <a:bodyPr/>
        <a:lstStyle/>
        <a:p>
          <a:r>
            <a:rPr lang="en-US" sz="1400" b="1"/>
            <a:t>Ready, Set, GO! </a:t>
          </a:r>
        </a:p>
      </dgm:t>
    </dgm:pt>
    <dgm:pt modelId="{F51373B9-6BF4-7B43-B986-BF1D9F5CC1A5}" type="parTrans" cxnId="{7DA231F0-39E1-284E-A427-4F9696EC86FA}">
      <dgm:prSet/>
      <dgm:spPr/>
      <dgm:t>
        <a:bodyPr/>
        <a:lstStyle/>
        <a:p>
          <a:endParaRPr lang="en-US" sz="1400"/>
        </a:p>
      </dgm:t>
    </dgm:pt>
    <dgm:pt modelId="{C3B1B784-385E-4145-A5C7-5E80B8654E71}" type="sibTrans" cxnId="{7DA231F0-39E1-284E-A427-4F9696EC86FA}">
      <dgm:prSet/>
      <dgm:spPr/>
      <dgm:t>
        <a:bodyPr/>
        <a:lstStyle/>
        <a:p>
          <a:endParaRPr lang="en-US" sz="1400"/>
        </a:p>
      </dgm:t>
    </dgm:pt>
    <dgm:pt modelId="{4CDBBC08-7F9C-3146-94F1-DBA386FA7C21}">
      <dgm:prSet phldrT="[Text]" custT="1"/>
      <dgm:spPr/>
      <dgm:t>
        <a:bodyPr/>
        <a:lstStyle/>
        <a:p>
          <a:pPr marL="0" lvl="0" indent="0" algn="ctr" defTabSz="622300">
            <a:lnSpc>
              <a:spcPct val="90000"/>
            </a:lnSpc>
            <a:spcBef>
              <a:spcPct val="0"/>
            </a:spcBef>
            <a:spcAft>
              <a:spcPct val="35000"/>
            </a:spcAft>
            <a:buNone/>
          </a:pPr>
          <a:r>
            <a:rPr lang="en-US" sz="1400" b="1" kern="1200">
              <a:solidFill>
                <a:prstClr val="white"/>
              </a:solidFill>
              <a:latin typeface="Calibri" panose="020F0502020204030204"/>
              <a:ea typeface="+mn-ea"/>
              <a:cs typeface="+mn-cs"/>
            </a:rPr>
            <a:t>Always need App Insights </a:t>
          </a:r>
        </a:p>
      </dgm:t>
    </dgm:pt>
    <dgm:pt modelId="{830823ED-041F-3545-AD08-9BFE03B949AB}" type="parTrans" cxnId="{8BCD718B-B1F2-6647-ADC7-03BFF985FE66}">
      <dgm:prSet/>
      <dgm:spPr/>
      <dgm:t>
        <a:bodyPr/>
        <a:lstStyle/>
        <a:p>
          <a:endParaRPr lang="en-US" sz="1400"/>
        </a:p>
      </dgm:t>
    </dgm:pt>
    <dgm:pt modelId="{DFB90D4C-1764-E34B-B827-98ABBB831B1E}" type="sibTrans" cxnId="{8BCD718B-B1F2-6647-ADC7-03BFF985FE66}">
      <dgm:prSet/>
      <dgm:spPr/>
      <dgm:t>
        <a:bodyPr/>
        <a:lstStyle/>
        <a:p>
          <a:endParaRPr lang="en-US" sz="1400"/>
        </a:p>
      </dgm:t>
    </dgm:pt>
    <dgm:pt modelId="{8C141C72-AD93-1545-857B-4D2FE4959C40}">
      <dgm:prSet phldrT="[Text]" custT="1"/>
      <dgm:spPr/>
      <dgm:t>
        <a:bodyPr/>
        <a:lstStyle/>
        <a:p>
          <a:pPr marL="0" lvl="0" indent="0" algn="ctr" defTabSz="622300">
            <a:lnSpc>
              <a:spcPct val="90000"/>
            </a:lnSpc>
            <a:spcBef>
              <a:spcPct val="0"/>
            </a:spcBef>
            <a:spcAft>
              <a:spcPct val="35000"/>
            </a:spcAft>
            <a:buNone/>
          </a:pPr>
          <a:r>
            <a:rPr lang="en-US" sz="1400" b="1" kern="1200">
              <a:solidFill>
                <a:prstClr val="white"/>
              </a:solidFill>
              <a:latin typeface="Calibri" panose="020F0502020204030204"/>
              <a:ea typeface="+mn-ea"/>
              <a:cs typeface="+mn-cs"/>
            </a:rPr>
            <a:t>Get some Data! </a:t>
          </a:r>
        </a:p>
      </dgm:t>
    </dgm:pt>
    <dgm:pt modelId="{D703A137-F46C-654A-851E-009D7141D0A8}" type="parTrans" cxnId="{271C1D13-6766-664B-B19B-8CF07019A934}">
      <dgm:prSet/>
      <dgm:spPr/>
      <dgm:t>
        <a:bodyPr/>
        <a:lstStyle/>
        <a:p>
          <a:endParaRPr lang="en-US" sz="1400"/>
        </a:p>
      </dgm:t>
    </dgm:pt>
    <dgm:pt modelId="{044DBB9C-B362-A44C-9F4D-42AD513BFF0E}" type="sibTrans" cxnId="{271C1D13-6766-664B-B19B-8CF07019A934}">
      <dgm:prSet/>
      <dgm:spPr/>
      <dgm:t>
        <a:bodyPr/>
        <a:lstStyle/>
        <a:p>
          <a:endParaRPr lang="en-US" sz="1400"/>
        </a:p>
      </dgm:t>
    </dgm:pt>
    <dgm:pt modelId="{7FF5E108-8DF3-404D-8D5F-2E181E2179D3}">
      <dgm:prSet phldrT="[Text]" custT="1"/>
      <dgm:spPr/>
      <dgm:t>
        <a:bodyPr/>
        <a:lstStyle/>
        <a:p>
          <a:r>
            <a:rPr lang="en-US" sz="1400"/>
            <a:t>First Thing is First</a:t>
          </a:r>
          <a:endParaRPr lang="en-US" sz="1400" b="1"/>
        </a:p>
      </dgm:t>
    </dgm:pt>
    <dgm:pt modelId="{C3F7CC50-BF90-0743-964B-086D1BD8509D}" type="parTrans" cxnId="{C53E7889-0B88-9349-8921-BA1487AB48AC}">
      <dgm:prSet/>
      <dgm:spPr/>
      <dgm:t>
        <a:bodyPr/>
        <a:lstStyle/>
        <a:p>
          <a:endParaRPr lang="en-US" sz="1400"/>
        </a:p>
      </dgm:t>
    </dgm:pt>
    <dgm:pt modelId="{5B87446B-02B9-8649-AB91-CE41F15EFD43}" type="sibTrans" cxnId="{C53E7889-0B88-9349-8921-BA1487AB48AC}">
      <dgm:prSet/>
      <dgm:spPr/>
      <dgm:t>
        <a:bodyPr/>
        <a:lstStyle/>
        <a:p>
          <a:endParaRPr lang="en-US" sz="1400"/>
        </a:p>
      </dgm:t>
    </dgm:pt>
    <dgm:pt modelId="{4A411F5B-7E36-42D3-BDC3-EF5B790BB226}">
      <dgm:prSet phldrT="[Text]" custT="1"/>
      <dgm:spPr/>
      <dgm:t>
        <a:bodyPr/>
        <a:lstStyle/>
        <a:p>
          <a:pPr marL="0" lvl="0" indent="0" algn="ctr" defTabSz="622300">
            <a:lnSpc>
              <a:spcPct val="90000"/>
            </a:lnSpc>
            <a:spcBef>
              <a:spcPct val="0"/>
            </a:spcBef>
            <a:spcAft>
              <a:spcPct val="35000"/>
            </a:spcAft>
            <a:buNone/>
          </a:pPr>
          <a:r>
            <a:rPr lang="en-US" sz="1400" b="1" kern="1200">
              <a:solidFill>
                <a:prstClr val="white"/>
              </a:solidFill>
              <a:latin typeface="Calibri" panose="020F0502020204030204"/>
              <a:ea typeface="+mn-ea"/>
              <a:cs typeface="+mn-cs"/>
            </a:rPr>
            <a:t>Deploy some containers!</a:t>
          </a:r>
        </a:p>
      </dgm:t>
    </dgm:pt>
    <dgm:pt modelId="{9398F0AA-DC83-4D34-930C-D9B131334A03}" type="parTrans" cxnId="{8DDCC9EB-EF59-4B7E-AF40-821FA5F9EA63}">
      <dgm:prSet/>
      <dgm:spPr/>
      <dgm:t>
        <a:bodyPr/>
        <a:lstStyle/>
        <a:p>
          <a:endParaRPr lang="en-US" sz="1400"/>
        </a:p>
      </dgm:t>
    </dgm:pt>
    <dgm:pt modelId="{9C6CA8F2-E703-4A41-98FE-9D619AE5BBD5}" type="sibTrans" cxnId="{8DDCC9EB-EF59-4B7E-AF40-821FA5F9EA63}">
      <dgm:prSet/>
      <dgm:spPr/>
      <dgm:t>
        <a:bodyPr/>
        <a:lstStyle/>
        <a:p>
          <a:endParaRPr lang="en-US" sz="1400"/>
        </a:p>
      </dgm:t>
    </dgm:pt>
    <dgm:pt modelId="{ABF54CCA-9C33-48B5-B228-BBC14499824A}">
      <dgm:prSet phldrT="[Text]" custT="1"/>
      <dgm:spPr/>
      <dgm:t>
        <a:bodyPr/>
        <a:lstStyle/>
        <a:p>
          <a:r>
            <a:rPr lang="en-US" sz="1400" b="1" kern="1200">
              <a:solidFill>
                <a:prstClr val="white"/>
              </a:solidFill>
              <a:latin typeface="Calibri" panose="020F0502020204030204"/>
              <a:ea typeface="+mn-ea"/>
              <a:cs typeface="+mn-cs"/>
            </a:rPr>
            <a:t>Deploy the Web Site </a:t>
          </a:r>
        </a:p>
      </dgm:t>
    </dgm:pt>
    <dgm:pt modelId="{F56C84E3-5E4B-44A5-B825-7810D9E72836}" type="parTrans" cxnId="{9D9587A5-C835-4965-9227-A0B5B0740CF6}">
      <dgm:prSet/>
      <dgm:spPr/>
      <dgm:t>
        <a:bodyPr/>
        <a:lstStyle/>
        <a:p>
          <a:endParaRPr lang="en-US" sz="1400"/>
        </a:p>
      </dgm:t>
    </dgm:pt>
    <dgm:pt modelId="{091C9D7F-FFB7-45D2-9AAF-FC54AE229E09}" type="sibTrans" cxnId="{9D9587A5-C835-4965-9227-A0B5B0740CF6}">
      <dgm:prSet/>
      <dgm:spPr/>
      <dgm:t>
        <a:bodyPr/>
        <a:lstStyle/>
        <a:p>
          <a:endParaRPr lang="en-US" sz="1400"/>
        </a:p>
      </dgm:t>
    </dgm:pt>
    <dgm:pt modelId="{8DFD67B8-D561-994D-A0E2-7E62AB4D7403}" type="pres">
      <dgm:prSet presAssocID="{6461BB18-229A-494D-9BAF-BBAFA145B22E}" presName="rootnode" presStyleCnt="0">
        <dgm:presLayoutVars>
          <dgm:chMax/>
          <dgm:chPref/>
          <dgm:dir/>
          <dgm:animLvl val="lvl"/>
        </dgm:presLayoutVars>
      </dgm:prSet>
      <dgm:spPr/>
    </dgm:pt>
    <dgm:pt modelId="{3A7A16FB-483D-6741-BE94-46CD165AB7AD}" type="pres">
      <dgm:prSet presAssocID="{CF28DB55-6624-6948-9DF9-F5A92F09DBF0}" presName="composite" presStyleCnt="0"/>
      <dgm:spPr/>
    </dgm:pt>
    <dgm:pt modelId="{6A5AE2B9-42AA-C34B-80EA-BE4B1010BB85}" type="pres">
      <dgm:prSet presAssocID="{CF28DB55-6624-6948-9DF9-F5A92F09DBF0}" presName="bentUpArrow1" presStyleLbl="alignImgPlace1" presStyleIdx="0" presStyleCnt="5"/>
      <dgm:spPr/>
    </dgm:pt>
    <dgm:pt modelId="{0F91F0DD-3B46-A645-9482-2FFA0A97B4A6}" type="pres">
      <dgm:prSet presAssocID="{CF28DB55-6624-6948-9DF9-F5A92F09DBF0}" presName="ParentText" presStyleLbl="node1" presStyleIdx="0" presStyleCnt="6">
        <dgm:presLayoutVars>
          <dgm:chMax val="1"/>
          <dgm:chPref val="1"/>
          <dgm:bulletEnabled val="1"/>
        </dgm:presLayoutVars>
      </dgm:prSet>
      <dgm:spPr/>
    </dgm:pt>
    <dgm:pt modelId="{10399004-045B-844A-972C-54C830C3E972}" type="pres">
      <dgm:prSet presAssocID="{CF28DB55-6624-6948-9DF9-F5A92F09DBF0}" presName="ChildText" presStyleLbl="revTx" presStyleIdx="0" presStyleCnt="5">
        <dgm:presLayoutVars>
          <dgm:chMax val="0"/>
          <dgm:chPref val="0"/>
          <dgm:bulletEnabled val="1"/>
        </dgm:presLayoutVars>
      </dgm:prSet>
      <dgm:spPr/>
    </dgm:pt>
    <dgm:pt modelId="{F758AE3B-70F4-774E-B5DA-6318B2145BD4}" type="pres">
      <dgm:prSet presAssocID="{C3B1B784-385E-4145-A5C7-5E80B8654E71}" presName="sibTrans" presStyleCnt="0"/>
      <dgm:spPr/>
    </dgm:pt>
    <dgm:pt modelId="{31B2EFCE-8A35-1641-828F-30383BBEE7C8}" type="pres">
      <dgm:prSet presAssocID="{7FF5E108-8DF3-404D-8D5F-2E181E2179D3}" presName="composite" presStyleCnt="0"/>
      <dgm:spPr/>
    </dgm:pt>
    <dgm:pt modelId="{3CE3060E-4821-E94D-8944-352F9036708C}" type="pres">
      <dgm:prSet presAssocID="{7FF5E108-8DF3-404D-8D5F-2E181E2179D3}" presName="bentUpArrow1" presStyleLbl="alignImgPlace1" presStyleIdx="1" presStyleCnt="5"/>
      <dgm:spPr/>
    </dgm:pt>
    <dgm:pt modelId="{A9B570B6-9AB9-B441-8A49-78263FB132A5}" type="pres">
      <dgm:prSet presAssocID="{7FF5E108-8DF3-404D-8D5F-2E181E2179D3}" presName="ParentText" presStyleLbl="node1" presStyleIdx="1" presStyleCnt="6">
        <dgm:presLayoutVars>
          <dgm:chMax val="1"/>
          <dgm:chPref val="1"/>
          <dgm:bulletEnabled val="1"/>
        </dgm:presLayoutVars>
      </dgm:prSet>
      <dgm:spPr/>
    </dgm:pt>
    <dgm:pt modelId="{848ECA70-E4B7-5340-A00C-61754BF21E81}" type="pres">
      <dgm:prSet presAssocID="{7FF5E108-8DF3-404D-8D5F-2E181E2179D3}" presName="ChildText" presStyleLbl="revTx" presStyleIdx="1" presStyleCnt="5">
        <dgm:presLayoutVars>
          <dgm:chMax val="0"/>
          <dgm:chPref val="0"/>
          <dgm:bulletEnabled val="1"/>
        </dgm:presLayoutVars>
      </dgm:prSet>
      <dgm:spPr/>
    </dgm:pt>
    <dgm:pt modelId="{41AF3B10-E199-B747-BF2C-C6DC7FC6729C}" type="pres">
      <dgm:prSet presAssocID="{5B87446B-02B9-8649-AB91-CE41F15EFD43}" presName="sibTrans" presStyleCnt="0"/>
      <dgm:spPr/>
    </dgm:pt>
    <dgm:pt modelId="{79ACF0D2-BEAF-8245-8BFF-372E2110652C}" type="pres">
      <dgm:prSet presAssocID="{4CDBBC08-7F9C-3146-94F1-DBA386FA7C21}" presName="composite" presStyleCnt="0"/>
      <dgm:spPr/>
    </dgm:pt>
    <dgm:pt modelId="{02904B05-2915-054C-A1B7-AF27F24EEACF}" type="pres">
      <dgm:prSet presAssocID="{4CDBBC08-7F9C-3146-94F1-DBA386FA7C21}" presName="bentUpArrow1" presStyleLbl="alignImgPlace1" presStyleIdx="2" presStyleCnt="5"/>
      <dgm:spPr/>
    </dgm:pt>
    <dgm:pt modelId="{EACC0B4E-1894-3843-9C7E-43D97429168C}" type="pres">
      <dgm:prSet presAssocID="{4CDBBC08-7F9C-3146-94F1-DBA386FA7C21}" presName="ParentText" presStyleLbl="node1" presStyleIdx="2" presStyleCnt="6">
        <dgm:presLayoutVars>
          <dgm:chMax val="1"/>
          <dgm:chPref val="1"/>
          <dgm:bulletEnabled val="1"/>
        </dgm:presLayoutVars>
      </dgm:prSet>
      <dgm:spPr/>
    </dgm:pt>
    <dgm:pt modelId="{131CAF40-97AE-EE40-8409-30AE5BADE101}" type="pres">
      <dgm:prSet presAssocID="{4CDBBC08-7F9C-3146-94F1-DBA386FA7C21}" presName="ChildText" presStyleLbl="revTx" presStyleIdx="2" presStyleCnt="5">
        <dgm:presLayoutVars>
          <dgm:chMax val="0"/>
          <dgm:chPref val="0"/>
          <dgm:bulletEnabled val="1"/>
        </dgm:presLayoutVars>
      </dgm:prSet>
      <dgm:spPr/>
    </dgm:pt>
    <dgm:pt modelId="{7A7CDA76-108F-BD41-BA2C-DF400CC5E256}" type="pres">
      <dgm:prSet presAssocID="{DFB90D4C-1764-E34B-B827-98ABBB831B1E}" presName="sibTrans" presStyleCnt="0"/>
      <dgm:spPr/>
    </dgm:pt>
    <dgm:pt modelId="{4D393B1B-90E1-AE43-8B4C-59887812E09F}" type="pres">
      <dgm:prSet presAssocID="{8C141C72-AD93-1545-857B-4D2FE4959C40}" presName="composite" presStyleCnt="0"/>
      <dgm:spPr/>
    </dgm:pt>
    <dgm:pt modelId="{4745992A-D095-4E1C-B4E7-05F9AB1E2521}" type="pres">
      <dgm:prSet presAssocID="{8C141C72-AD93-1545-857B-4D2FE4959C40}" presName="bentUpArrow1" presStyleLbl="alignImgPlace1" presStyleIdx="3" presStyleCnt="5"/>
      <dgm:spPr/>
    </dgm:pt>
    <dgm:pt modelId="{D8DC1696-C14F-2B47-86A2-E755768F4FD7}" type="pres">
      <dgm:prSet presAssocID="{8C141C72-AD93-1545-857B-4D2FE4959C40}" presName="ParentText" presStyleLbl="node1" presStyleIdx="3" presStyleCnt="6">
        <dgm:presLayoutVars>
          <dgm:chMax val="1"/>
          <dgm:chPref val="1"/>
          <dgm:bulletEnabled val="1"/>
        </dgm:presLayoutVars>
      </dgm:prSet>
      <dgm:spPr/>
    </dgm:pt>
    <dgm:pt modelId="{18E73D69-1321-49F7-8817-3BC106407A60}" type="pres">
      <dgm:prSet presAssocID="{8C141C72-AD93-1545-857B-4D2FE4959C40}" presName="ChildText" presStyleLbl="revTx" presStyleIdx="3" presStyleCnt="5">
        <dgm:presLayoutVars>
          <dgm:chMax val="0"/>
          <dgm:chPref val="0"/>
          <dgm:bulletEnabled val="1"/>
        </dgm:presLayoutVars>
      </dgm:prSet>
      <dgm:spPr/>
    </dgm:pt>
    <dgm:pt modelId="{B2F18E58-FC6C-43DD-82C1-ABE01E25B789}" type="pres">
      <dgm:prSet presAssocID="{044DBB9C-B362-A44C-9F4D-42AD513BFF0E}" presName="sibTrans" presStyleCnt="0"/>
      <dgm:spPr/>
    </dgm:pt>
    <dgm:pt modelId="{3D982ABF-6D81-4132-8B24-6645DA527E3D}" type="pres">
      <dgm:prSet presAssocID="{4A411F5B-7E36-42D3-BDC3-EF5B790BB226}" presName="composite" presStyleCnt="0"/>
      <dgm:spPr/>
    </dgm:pt>
    <dgm:pt modelId="{160C9069-5029-44D1-91E3-D312C2686620}" type="pres">
      <dgm:prSet presAssocID="{4A411F5B-7E36-42D3-BDC3-EF5B790BB226}" presName="bentUpArrow1" presStyleLbl="alignImgPlace1" presStyleIdx="4" presStyleCnt="5"/>
      <dgm:spPr/>
    </dgm:pt>
    <dgm:pt modelId="{7DA79B3A-638F-4DE0-9523-03131A1D9E7A}" type="pres">
      <dgm:prSet presAssocID="{4A411F5B-7E36-42D3-BDC3-EF5B790BB226}" presName="ParentText" presStyleLbl="node1" presStyleIdx="4" presStyleCnt="6">
        <dgm:presLayoutVars>
          <dgm:chMax val="1"/>
          <dgm:chPref val="1"/>
          <dgm:bulletEnabled val="1"/>
        </dgm:presLayoutVars>
      </dgm:prSet>
      <dgm:spPr/>
    </dgm:pt>
    <dgm:pt modelId="{00905A43-92D0-4828-9B98-20459E3E466A}" type="pres">
      <dgm:prSet presAssocID="{4A411F5B-7E36-42D3-BDC3-EF5B790BB226}" presName="ChildText" presStyleLbl="revTx" presStyleIdx="4" presStyleCnt="5">
        <dgm:presLayoutVars>
          <dgm:chMax val="0"/>
          <dgm:chPref val="0"/>
          <dgm:bulletEnabled val="1"/>
        </dgm:presLayoutVars>
      </dgm:prSet>
      <dgm:spPr/>
    </dgm:pt>
    <dgm:pt modelId="{04DDD4A7-FE23-436D-87EA-F8D6C05C861B}" type="pres">
      <dgm:prSet presAssocID="{9C6CA8F2-E703-4A41-98FE-9D619AE5BBD5}" presName="sibTrans" presStyleCnt="0"/>
      <dgm:spPr/>
    </dgm:pt>
    <dgm:pt modelId="{8B5DB1A4-54DC-449D-8622-AA646B153A6F}" type="pres">
      <dgm:prSet presAssocID="{ABF54CCA-9C33-48B5-B228-BBC14499824A}" presName="composite" presStyleCnt="0"/>
      <dgm:spPr/>
    </dgm:pt>
    <dgm:pt modelId="{7B61EA62-68FE-42A9-B0D4-E5D9534277DB}" type="pres">
      <dgm:prSet presAssocID="{ABF54CCA-9C33-48B5-B228-BBC14499824A}" presName="ParentText" presStyleLbl="node1" presStyleIdx="5" presStyleCnt="6">
        <dgm:presLayoutVars>
          <dgm:chMax val="1"/>
          <dgm:chPref val="1"/>
          <dgm:bulletEnabled val="1"/>
        </dgm:presLayoutVars>
      </dgm:prSet>
      <dgm:spPr/>
    </dgm:pt>
  </dgm:ptLst>
  <dgm:cxnLst>
    <dgm:cxn modelId="{271C1D13-6766-664B-B19B-8CF07019A934}" srcId="{6461BB18-229A-494D-9BAF-BBAFA145B22E}" destId="{8C141C72-AD93-1545-857B-4D2FE4959C40}" srcOrd="3" destOrd="0" parTransId="{D703A137-F46C-654A-851E-009D7141D0A8}" sibTransId="{044DBB9C-B362-A44C-9F4D-42AD513BFF0E}"/>
    <dgm:cxn modelId="{6C527E16-F75B-C940-9476-1726A4098A67}" type="presOf" srcId="{4CDBBC08-7F9C-3146-94F1-DBA386FA7C21}" destId="{EACC0B4E-1894-3843-9C7E-43D97429168C}" srcOrd="0" destOrd="0" presId="urn:microsoft.com/office/officeart/2005/8/layout/StepDownProcess"/>
    <dgm:cxn modelId="{5340AD1E-7166-4C54-8344-01171B3D5246}" type="presOf" srcId="{ABF54CCA-9C33-48B5-B228-BBC14499824A}" destId="{7B61EA62-68FE-42A9-B0D4-E5D9534277DB}" srcOrd="0" destOrd="0" presId="urn:microsoft.com/office/officeart/2005/8/layout/StepDownProcess"/>
    <dgm:cxn modelId="{16A7F841-4B7C-8B43-9F4F-FF9047C0963A}" type="presOf" srcId="{6461BB18-229A-494D-9BAF-BBAFA145B22E}" destId="{8DFD67B8-D561-994D-A0E2-7E62AB4D7403}" srcOrd="0" destOrd="0" presId="urn:microsoft.com/office/officeart/2005/8/layout/StepDownProcess"/>
    <dgm:cxn modelId="{C53E7889-0B88-9349-8921-BA1487AB48AC}" srcId="{6461BB18-229A-494D-9BAF-BBAFA145B22E}" destId="{7FF5E108-8DF3-404D-8D5F-2E181E2179D3}" srcOrd="1" destOrd="0" parTransId="{C3F7CC50-BF90-0743-964B-086D1BD8509D}" sibTransId="{5B87446B-02B9-8649-AB91-CE41F15EFD43}"/>
    <dgm:cxn modelId="{8BCD718B-B1F2-6647-ADC7-03BFF985FE66}" srcId="{6461BB18-229A-494D-9BAF-BBAFA145B22E}" destId="{4CDBBC08-7F9C-3146-94F1-DBA386FA7C21}" srcOrd="2" destOrd="0" parTransId="{830823ED-041F-3545-AD08-9BFE03B949AB}" sibTransId="{DFB90D4C-1764-E34B-B827-98ABBB831B1E}"/>
    <dgm:cxn modelId="{EB374DA1-C5BD-C942-B010-35AF61A99471}" type="presOf" srcId="{CF28DB55-6624-6948-9DF9-F5A92F09DBF0}" destId="{0F91F0DD-3B46-A645-9482-2FFA0A97B4A6}" srcOrd="0" destOrd="0" presId="urn:microsoft.com/office/officeart/2005/8/layout/StepDownProcess"/>
    <dgm:cxn modelId="{9D9587A5-C835-4965-9227-A0B5B0740CF6}" srcId="{6461BB18-229A-494D-9BAF-BBAFA145B22E}" destId="{ABF54CCA-9C33-48B5-B228-BBC14499824A}" srcOrd="5" destOrd="0" parTransId="{F56C84E3-5E4B-44A5-B825-7810D9E72836}" sibTransId="{091C9D7F-FFB7-45D2-9AAF-FC54AE229E09}"/>
    <dgm:cxn modelId="{161567B7-93C2-8444-9B69-93ADD3F9F58E}" type="presOf" srcId="{7FF5E108-8DF3-404D-8D5F-2E181E2179D3}" destId="{A9B570B6-9AB9-B441-8A49-78263FB132A5}" srcOrd="0" destOrd="0" presId="urn:microsoft.com/office/officeart/2005/8/layout/StepDownProcess"/>
    <dgm:cxn modelId="{AC0278C7-FF9A-476B-B60A-95FAD4D8B402}" type="presOf" srcId="{4A411F5B-7E36-42D3-BDC3-EF5B790BB226}" destId="{7DA79B3A-638F-4DE0-9523-03131A1D9E7A}" srcOrd="0" destOrd="0" presId="urn:microsoft.com/office/officeart/2005/8/layout/StepDownProcess"/>
    <dgm:cxn modelId="{8DDCC9EB-EF59-4B7E-AF40-821FA5F9EA63}" srcId="{6461BB18-229A-494D-9BAF-BBAFA145B22E}" destId="{4A411F5B-7E36-42D3-BDC3-EF5B790BB226}" srcOrd="4" destOrd="0" parTransId="{9398F0AA-DC83-4D34-930C-D9B131334A03}" sibTransId="{9C6CA8F2-E703-4A41-98FE-9D619AE5BBD5}"/>
    <dgm:cxn modelId="{7DA231F0-39E1-284E-A427-4F9696EC86FA}" srcId="{6461BB18-229A-494D-9BAF-BBAFA145B22E}" destId="{CF28DB55-6624-6948-9DF9-F5A92F09DBF0}" srcOrd="0" destOrd="0" parTransId="{F51373B9-6BF4-7B43-B986-BF1D9F5CC1A5}" sibTransId="{C3B1B784-385E-4145-A5C7-5E80B8654E71}"/>
    <dgm:cxn modelId="{99AA0CF5-FC58-C94E-89F2-9761C3A09DDE}" type="presOf" srcId="{8C141C72-AD93-1545-857B-4D2FE4959C40}" destId="{D8DC1696-C14F-2B47-86A2-E755768F4FD7}" srcOrd="0" destOrd="0" presId="urn:microsoft.com/office/officeart/2005/8/layout/StepDownProcess"/>
    <dgm:cxn modelId="{7CF14865-6225-A643-926F-EF599FA0701B}" type="presParOf" srcId="{8DFD67B8-D561-994D-A0E2-7E62AB4D7403}" destId="{3A7A16FB-483D-6741-BE94-46CD165AB7AD}" srcOrd="0" destOrd="0" presId="urn:microsoft.com/office/officeart/2005/8/layout/StepDownProcess"/>
    <dgm:cxn modelId="{521E85B6-CBA9-E14F-829E-1D823D725187}" type="presParOf" srcId="{3A7A16FB-483D-6741-BE94-46CD165AB7AD}" destId="{6A5AE2B9-42AA-C34B-80EA-BE4B1010BB85}" srcOrd="0" destOrd="0" presId="urn:microsoft.com/office/officeart/2005/8/layout/StepDownProcess"/>
    <dgm:cxn modelId="{B7E2977B-A544-A64B-84B1-6C43F9D24968}" type="presParOf" srcId="{3A7A16FB-483D-6741-BE94-46CD165AB7AD}" destId="{0F91F0DD-3B46-A645-9482-2FFA0A97B4A6}" srcOrd="1" destOrd="0" presId="urn:microsoft.com/office/officeart/2005/8/layout/StepDownProcess"/>
    <dgm:cxn modelId="{2C9A0705-8137-BB49-8E80-9C6F5F8450E7}" type="presParOf" srcId="{3A7A16FB-483D-6741-BE94-46CD165AB7AD}" destId="{10399004-045B-844A-972C-54C830C3E972}" srcOrd="2" destOrd="0" presId="urn:microsoft.com/office/officeart/2005/8/layout/StepDownProcess"/>
    <dgm:cxn modelId="{810C7767-146E-C24F-B209-1BE35278E07F}" type="presParOf" srcId="{8DFD67B8-D561-994D-A0E2-7E62AB4D7403}" destId="{F758AE3B-70F4-774E-B5DA-6318B2145BD4}" srcOrd="1" destOrd="0" presId="urn:microsoft.com/office/officeart/2005/8/layout/StepDownProcess"/>
    <dgm:cxn modelId="{8501B44F-1495-094D-A968-C7F7639D664F}" type="presParOf" srcId="{8DFD67B8-D561-994D-A0E2-7E62AB4D7403}" destId="{31B2EFCE-8A35-1641-828F-30383BBEE7C8}" srcOrd="2" destOrd="0" presId="urn:microsoft.com/office/officeart/2005/8/layout/StepDownProcess"/>
    <dgm:cxn modelId="{D927C71C-D44E-0245-92EB-C6B504253DF7}" type="presParOf" srcId="{31B2EFCE-8A35-1641-828F-30383BBEE7C8}" destId="{3CE3060E-4821-E94D-8944-352F9036708C}" srcOrd="0" destOrd="0" presId="urn:microsoft.com/office/officeart/2005/8/layout/StepDownProcess"/>
    <dgm:cxn modelId="{00DC44F3-07FC-0546-9D5D-5E6FCAF93954}" type="presParOf" srcId="{31B2EFCE-8A35-1641-828F-30383BBEE7C8}" destId="{A9B570B6-9AB9-B441-8A49-78263FB132A5}" srcOrd="1" destOrd="0" presId="urn:microsoft.com/office/officeart/2005/8/layout/StepDownProcess"/>
    <dgm:cxn modelId="{CD9CE2ED-3229-494B-BC76-457D51E8D8C5}" type="presParOf" srcId="{31B2EFCE-8A35-1641-828F-30383BBEE7C8}" destId="{848ECA70-E4B7-5340-A00C-61754BF21E81}" srcOrd="2" destOrd="0" presId="urn:microsoft.com/office/officeart/2005/8/layout/StepDownProcess"/>
    <dgm:cxn modelId="{1D25EFC8-46ED-704A-A3FB-2CCBB0EA4BCA}" type="presParOf" srcId="{8DFD67B8-D561-994D-A0E2-7E62AB4D7403}" destId="{41AF3B10-E199-B747-BF2C-C6DC7FC6729C}" srcOrd="3" destOrd="0" presId="urn:microsoft.com/office/officeart/2005/8/layout/StepDownProcess"/>
    <dgm:cxn modelId="{80714EAD-4473-A047-A185-BA04912FCA91}" type="presParOf" srcId="{8DFD67B8-D561-994D-A0E2-7E62AB4D7403}" destId="{79ACF0D2-BEAF-8245-8BFF-372E2110652C}" srcOrd="4" destOrd="0" presId="urn:microsoft.com/office/officeart/2005/8/layout/StepDownProcess"/>
    <dgm:cxn modelId="{D9F36C77-92F4-2A48-BAB2-EE9BB8BBA1F5}" type="presParOf" srcId="{79ACF0D2-BEAF-8245-8BFF-372E2110652C}" destId="{02904B05-2915-054C-A1B7-AF27F24EEACF}" srcOrd="0" destOrd="0" presId="urn:microsoft.com/office/officeart/2005/8/layout/StepDownProcess"/>
    <dgm:cxn modelId="{5501E8E0-3A8B-E94A-BA78-1D6BA5D705BB}" type="presParOf" srcId="{79ACF0D2-BEAF-8245-8BFF-372E2110652C}" destId="{EACC0B4E-1894-3843-9C7E-43D97429168C}" srcOrd="1" destOrd="0" presId="urn:microsoft.com/office/officeart/2005/8/layout/StepDownProcess"/>
    <dgm:cxn modelId="{6AD4D96E-962C-B940-AE99-5E17051583E1}" type="presParOf" srcId="{79ACF0D2-BEAF-8245-8BFF-372E2110652C}" destId="{131CAF40-97AE-EE40-8409-30AE5BADE101}" srcOrd="2" destOrd="0" presId="urn:microsoft.com/office/officeart/2005/8/layout/StepDownProcess"/>
    <dgm:cxn modelId="{1CA4D914-A5DC-F843-BAAF-739C1C714229}" type="presParOf" srcId="{8DFD67B8-D561-994D-A0E2-7E62AB4D7403}" destId="{7A7CDA76-108F-BD41-BA2C-DF400CC5E256}" srcOrd="5" destOrd="0" presId="urn:microsoft.com/office/officeart/2005/8/layout/StepDownProcess"/>
    <dgm:cxn modelId="{662819AB-7CD8-334C-A8A3-E1B1F5D55F33}" type="presParOf" srcId="{8DFD67B8-D561-994D-A0E2-7E62AB4D7403}" destId="{4D393B1B-90E1-AE43-8B4C-59887812E09F}" srcOrd="6" destOrd="0" presId="urn:microsoft.com/office/officeart/2005/8/layout/StepDownProcess"/>
    <dgm:cxn modelId="{C427A837-13D7-4868-95D5-912094E9F042}" type="presParOf" srcId="{4D393B1B-90E1-AE43-8B4C-59887812E09F}" destId="{4745992A-D095-4E1C-B4E7-05F9AB1E2521}" srcOrd="0" destOrd="0" presId="urn:microsoft.com/office/officeart/2005/8/layout/StepDownProcess"/>
    <dgm:cxn modelId="{DF04018C-D263-464C-8427-32217647BCF3}" type="presParOf" srcId="{4D393B1B-90E1-AE43-8B4C-59887812E09F}" destId="{D8DC1696-C14F-2B47-86A2-E755768F4FD7}" srcOrd="1" destOrd="0" presId="urn:microsoft.com/office/officeart/2005/8/layout/StepDownProcess"/>
    <dgm:cxn modelId="{F73405BF-BEC4-4FCE-83DE-A47650355B02}" type="presParOf" srcId="{4D393B1B-90E1-AE43-8B4C-59887812E09F}" destId="{18E73D69-1321-49F7-8817-3BC106407A60}" srcOrd="2" destOrd="0" presId="urn:microsoft.com/office/officeart/2005/8/layout/StepDownProcess"/>
    <dgm:cxn modelId="{ED11D5EC-BE89-4DF3-8145-8846026351CA}" type="presParOf" srcId="{8DFD67B8-D561-994D-A0E2-7E62AB4D7403}" destId="{B2F18E58-FC6C-43DD-82C1-ABE01E25B789}" srcOrd="7" destOrd="0" presId="urn:microsoft.com/office/officeart/2005/8/layout/StepDownProcess"/>
    <dgm:cxn modelId="{138DDA7B-F981-4568-B5C3-41BC305DC1D7}" type="presParOf" srcId="{8DFD67B8-D561-994D-A0E2-7E62AB4D7403}" destId="{3D982ABF-6D81-4132-8B24-6645DA527E3D}" srcOrd="8" destOrd="0" presId="urn:microsoft.com/office/officeart/2005/8/layout/StepDownProcess"/>
    <dgm:cxn modelId="{2B143977-9A88-4A30-A6B7-46F2612DFF34}" type="presParOf" srcId="{3D982ABF-6D81-4132-8B24-6645DA527E3D}" destId="{160C9069-5029-44D1-91E3-D312C2686620}" srcOrd="0" destOrd="0" presId="urn:microsoft.com/office/officeart/2005/8/layout/StepDownProcess"/>
    <dgm:cxn modelId="{5048EEEA-2DC6-41F3-A713-4125C80CB342}" type="presParOf" srcId="{3D982ABF-6D81-4132-8B24-6645DA527E3D}" destId="{7DA79B3A-638F-4DE0-9523-03131A1D9E7A}" srcOrd="1" destOrd="0" presId="urn:microsoft.com/office/officeart/2005/8/layout/StepDownProcess"/>
    <dgm:cxn modelId="{E7A7FC3A-F10A-49A8-909B-DBDA7F97898B}" type="presParOf" srcId="{3D982ABF-6D81-4132-8B24-6645DA527E3D}" destId="{00905A43-92D0-4828-9B98-20459E3E466A}" srcOrd="2" destOrd="0" presId="urn:microsoft.com/office/officeart/2005/8/layout/StepDownProcess"/>
    <dgm:cxn modelId="{ED074B15-73BE-47AC-9927-E4F9C8C6C4C2}" type="presParOf" srcId="{8DFD67B8-D561-994D-A0E2-7E62AB4D7403}" destId="{04DDD4A7-FE23-436D-87EA-F8D6C05C861B}" srcOrd="9" destOrd="0" presId="urn:microsoft.com/office/officeart/2005/8/layout/StepDownProcess"/>
    <dgm:cxn modelId="{704EB0D0-2288-4562-BD2A-4FF7F7439372}" type="presParOf" srcId="{8DFD67B8-D561-994D-A0E2-7E62AB4D7403}" destId="{8B5DB1A4-54DC-449D-8622-AA646B153A6F}" srcOrd="10" destOrd="0" presId="urn:microsoft.com/office/officeart/2005/8/layout/StepDownProcess"/>
    <dgm:cxn modelId="{14C356CF-3796-40DC-BAD7-0B9149B08451}" type="presParOf" srcId="{8B5DB1A4-54DC-449D-8622-AA646B153A6F}" destId="{7B61EA62-68FE-42A9-B0D4-E5D9534277D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5AE2B9-42AA-C34B-80EA-BE4B1010BB85}">
      <dsp:nvSpPr>
        <dsp:cNvPr id="0" name=""/>
        <dsp:cNvSpPr/>
      </dsp:nvSpPr>
      <dsp:spPr>
        <a:xfrm rot="5400000">
          <a:off x="3002442" y="702503"/>
          <a:ext cx="604698" cy="68842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91F0DD-3B46-A645-9482-2FFA0A97B4A6}">
      <dsp:nvSpPr>
        <dsp:cNvPr id="0" name=""/>
        <dsp:cNvSpPr/>
      </dsp:nvSpPr>
      <dsp:spPr>
        <a:xfrm>
          <a:off x="2842234" y="32183"/>
          <a:ext cx="1017955" cy="712535"/>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Ready, Set, GO! </a:t>
          </a:r>
        </a:p>
      </dsp:txBody>
      <dsp:txXfrm>
        <a:off x="2877023" y="66972"/>
        <a:ext cx="948377" cy="642957"/>
      </dsp:txXfrm>
    </dsp:sp>
    <dsp:sp modelId="{10399004-045B-844A-972C-54C830C3E972}">
      <dsp:nvSpPr>
        <dsp:cNvPr id="0" name=""/>
        <dsp:cNvSpPr/>
      </dsp:nvSpPr>
      <dsp:spPr>
        <a:xfrm>
          <a:off x="3860189" y="100140"/>
          <a:ext cx="740363" cy="575902"/>
        </a:xfrm>
        <a:prstGeom prst="rect">
          <a:avLst/>
        </a:prstGeom>
        <a:noFill/>
        <a:ln>
          <a:noFill/>
        </a:ln>
        <a:effectLst/>
      </dsp:spPr>
      <dsp:style>
        <a:lnRef idx="0">
          <a:scrgbClr r="0" g="0" b="0"/>
        </a:lnRef>
        <a:fillRef idx="0">
          <a:scrgbClr r="0" g="0" b="0"/>
        </a:fillRef>
        <a:effectRef idx="0">
          <a:scrgbClr r="0" g="0" b="0"/>
        </a:effectRef>
        <a:fontRef idx="minor"/>
      </dsp:style>
    </dsp:sp>
    <dsp:sp modelId="{3CE3060E-4821-E94D-8944-352F9036708C}">
      <dsp:nvSpPr>
        <dsp:cNvPr id="0" name=""/>
        <dsp:cNvSpPr/>
      </dsp:nvSpPr>
      <dsp:spPr>
        <a:xfrm rot="5400000">
          <a:off x="3846435" y="1502916"/>
          <a:ext cx="604698" cy="688427"/>
        </a:xfrm>
        <a:prstGeom prst="bentUpArrow">
          <a:avLst>
            <a:gd name="adj1" fmla="val 32840"/>
            <a:gd name="adj2" fmla="val 25000"/>
            <a:gd name="adj3" fmla="val 35780"/>
          </a:avLst>
        </a:prstGeom>
        <a:solidFill>
          <a:schemeClr val="accent1">
            <a:tint val="50000"/>
            <a:hueOff val="-3179766"/>
            <a:satOff val="8519"/>
            <a:lumOff val="30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B570B6-9AB9-B441-8A49-78263FB132A5}">
      <dsp:nvSpPr>
        <dsp:cNvPr id="0" name=""/>
        <dsp:cNvSpPr/>
      </dsp:nvSpPr>
      <dsp:spPr>
        <a:xfrm>
          <a:off x="3686227" y="832596"/>
          <a:ext cx="1017955" cy="712535"/>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First Thing is First</a:t>
          </a:r>
          <a:endParaRPr lang="en-US" sz="1400" b="1" kern="1200"/>
        </a:p>
      </dsp:txBody>
      <dsp:txXfrm>
        <a:off x="3721016" y="867385"/>
        <a:ext cx="948377" cy="642957"/>
      </dsp:txXfrm>
    </dsp:sp>
    <dsp:sp modelId="{848ECA70-E4B7-5340-A00C-61754BF21E81}">
      <dsp:nvSpPr>
        <dsp:cNvPr id="0" name=""/>
        <dsp:cNvSpPr/>
      </dsp:nvSpPr>
      <dsp:spPr>
        <a:xfrm>
          <a:off x="4704183" y="900553"/>
          <a:ext cx="740363" cy="575902"/>
        </a:xfrm>
        <a:prstGeom prst="rect">
          <a:avLst/>
        </a:prstGeom>
        <a:noFill/>
        <a:ln>
          <a:noFill/>
        </a:ln>
        <a:effectLst/>
      </dsp:spPr>
      <dsp:style>
        <a:lnRef idx="0">
          <a:scrgbClr r="0" g="0" b="0"/>
        </a:lnRef>
        <a:fillRef idx="0">
          <a:scrgbClr r="0" g="0" b="0"/>
        </a:fillRef>
        <a:effectRef idx="0">
          <a:scrgbClr r="0" g="0" b="0"/>
        </a:effectRef>
        <a:fontRef idx="minor"/>
      </dsp:style>
    </dsp:sp>
    <dsp:sp modelId="{02904B05-2915-054C-A1B7-AF27F24EEACF}">
      <dsp:nvSpPr>
        <dsp:cNvPr id="0" name=""/>
        <dsp:cNvSpPr/>
      </dsp:nvSpPr>
      <dsp:spPr>
        <a:xfrm rot="5400000">
          <a:off x="4690429" y="2303329"/>
          <a:ext cx="604698" cy="688427"/>
        </a:xfrm>
        <a:prstGeom prst="bentUpArrow">
          <a:avLst>
            <a:gd name="adj1" fmla="val 32840"/>
            <a:gd name="adj2" fmla="val 25000"/>
            <a:gd name="adj3" fmla="val 35780"/>
          </a:avLst>
        </a:prstGeom>
        <a:solidFill>
          <a:schemeClr val="accent1">
            <a:tint val="50000"/>
            <a:hueOff val="-6359532"/>
            <a:satOff val="17037"/>
            <a:lumOff val="61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CC0B4E-1894-3843-9C7E-43D97429168C}">
      <dsp:nvSpPr>
        <dsp:cNvPr id="0" name=""/>
        <dsp:cNvSpPr/>
      </dsp:nvSpPr>
      <dsp:spPr>
        <a:xfrm>
          <a:off x="4530220" y="1633009"/>
          <a:ext cx="1017955" cy="712535"/>
        </a:xfrm>
        <a:prstGeom prst="roundRect">
          <a:avLst>
            <a:gd name="adj" fmla="val 166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solidFill>
                <a:prstClr val="white"/>
              </a:solidFill>
              <a:latin typeface="Calibri" panose="020F0502020204030204"/>
              <a:ea typeface="+mn-ea"/>
              <a:cs typeface="+mn-cs"/>
            </a:rPr>
            <a:t>Always need App Insights </a:t>
          </a:r>
        </a:p>
      </dsp:txBody>
      <dsp:txXfrm>
        <a:off x="4565009" y="1667798"/>
        <a:ext cx="948377" cy="642957"/>
      </dsp:txXfrm>
    </dsp:sp>
    <dsp:sp modelId="{131CAF40-97AE-EE40-8409-30AE5BADE101}">
      <dsp:nvSpPr>
        <dsp:cNvPr id="0" name=""/>
        <dsp:cNvSpPr/>
      </dsp:nvSpPr>
      <dsp:spPr>
        <a:xfrm>
          <a:off x="5548176" y="1700966"/>
          <a:ext cx="740363" cy="575902"/>
        </a:xfrm>
        <a:prstGeom prst="rect">
          <a:avLst/>
        </a:prstGeom>
        <a:noFill/>
        <a:ln>
          <a:noFill/>
        </a:ln>
        <a:effectLst/>
      </dsp:spPr>
      <dsp:style>
        <a:lnRef idx="0">
          <a:scrgbClr r="0" g="0" b="0"/>
        </a:lnRef>
        <a:fillRef idx="0">
          <a:scrgbClr r="0" g="0" b="0"/>
        </a:fillRef>
        <a:effectRef idx="0">
          <a:scrgbClr r="0" g="0" b="0"/>
        </a:effectRef>
        <a:fontRef idx="minor"/>
      </dsp:style>
    </dsp:sp>
    <dsp:sp modelId="{4745992A-D095-4E1C-B4E7-05F9AB1E2521}">
      <dsp:nvSpPr>
        <dsp:cNvPr id="0" name=""/>
        <dsp:cNvSpPr/>
      </dsp:nvSpPr>
      <dsp:spPr>
        <a:xfrm rot="5400000">
          <a:off x="5534422" y="3103742"/>
          <a:ext cx="604698" cy="688427"/>
        </a:xfrm>
        <a:prstGeom prst="bentUpArrow">
          <a:avLst>
            <a:gd name="adj1" fmla="val 32840"/>
            <a:gd name="adj2" fmla="val 25000"/>
            <a:gd name="adj3" fmla="val 35780"/>
          </a:avLst>
        </a:prstGeom>
        <a:solidFill>
          <a:schemeClr val="accent1">
            <a:tint val="50000"/>
            <a:hueOff val="-9539299"/>
            <a:satOff val="25556"/>
            <a:lumOff val="92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DC1696-C14F-2B47-86A2-E755768F4FD7}">
      <dsp:nvSpPr>
        <dsp:cNvPr id="0" name=""/>
        <dsp:cNvSpPr/>
      </dsp:nvSpPr>
      <dsp:spPr>
        <a:xfrm>
          <a:off x="5374214" y="2433422"/>
          <a:ext cx="1017955" cy="712535"/>
        </a:xfrm>
        <a:prstGeom prst="roundRect">
          <a:avLst>
            <a:gd name="adj" fmla="val 166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solidFill>
                <a:prstClr val="white"/>
              </a:solidFill>
              <a:latin typeface="Calibri" panose="020F0502020204030204"/>
              <a:ea typeface="+mn-ea"/>
              <a:cs typeface="+mn-cs"/>
            </a:rPr>
            <a:t>Get some Data! </a:t>
          </a:r>
        </a:p>
      </dsp:txBody>
      <dsp:txXfrm>
        <a:off x="5409003" y="2468211"/>
        <a:ext cx="948377" cy="642957"/>
      </dsp:txXfrm>
    </dsp:sp>
    <dsp:sp modelId="{18E73D69-1321-49F7-8817-3BC106407A60}">
      <dsp:nvSpPr>
        <dsp:cNvPr id="0" name=""/>
        <dsp:cNvSpPr/>
      </dsp:nvSpPr>
      <dsp:spPr>
        <a:xfrm>
          <a:off x="6392170" y="2501379"/>
          <a:ext cx="740363" cy="575902"/>
        </a:xfrm>
        <a:prstGeom prst="rect">
          <a:avLst/>
        </a:prstGeom>
        <a:noFill/>
        <a:ln>
          <a:noFill/>
        </a:ln>
        <a:effectLst/>
      </dsp:spPr>
      <dsp:style>
        <a:lnRef idx="0">
          <a:scrgbClr r="0" g="0" b="0"/>
        </a:lnRef>
        <a:fillRef idx="0">
          <a:scrgbClr r="0" g="0" b="0"/>
        </a:fillRef>
        <a:effectRef idx="0">
          <a:scrgbClr r="0" g="0" b="0"/>
        </a:effectRef>
        <a:fontRef idx="minor"/>
      </dsp:style>
    </dsp:sp>
    <dsp:sp modelId="{160C9069-5029-44D1-91E3-D312C2686620}">
      <dsp:nvSpPr>
        <dsp:cNvPr id="0" name=""/>
        <dsp:cNvSpPr/>
      </dsp:nvSpPr>
      <dsp:spPr>
        <a:xfrm rot="5400000">
          <a:off x="6378416" y="3904155"/>
          <a:ext cx="604698" cy="688427"/>
        </a:xfrm>
        <a:prstGeom prst="bentUpArrow">
          <a:avLst>
            <a:gd name="adj1" fmla="val 32840"/>
            <a:gd name="adj2" fmla="val 25000"/>
            <a:gd name="adj3" fmla="val 35780"/>
          </a:avLst>
        </a:prstGeom>
        <a:solidFill>
          <a:schemeClr val="accent1">
            <a:tint val="50000"/>
            <a:hueOff val="-12719064"/>
            <a:satOff val="34075"/>
            <a:lumOff val="123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A79B3A-638F-4DE0-9523-03131A1D9E7A}">
      <dsp:nvSpPr>
        <dsp:cNvPr id="0" name=""/>
        <dsp:cNvSpPr/>
      </dsp:nvSpPr>
      <dsp:spPr>
        <a:xfrm>
          <a:off x="6218207" y="3233835"/>
          <a:ext cx="1017955" cy="712535"/>
        </a:xfrm>
        <a:prstGeom prst="roundRect">
          <a:avLst>
            <a:gd name="adj" fmla="val 166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solidFill>
                <a:prstClr val="white"/>
              </a:solidFill>
              <a:latin typeface="Calibri" panose="020F0502020204030204"/>
              <a:ea typeface="+mn-ea"/>
              <a:cs typeface="+mn-cs"/>
            </a:rPr>
            <a:t>Deploy some containers!</a:t>
          </a:r>
        </a:p>
      </dsp:txBody>
      <dsp:txXfrm>
        <a:off x="6252996" y="3268624"/>
        <a:ext cx="948377" cy="642957"/>
      </dsp:txXfrm>
    </dsp:sp>
    <dsp:sp modelId="{00905A43-92D0-4828-9B98-20459E3E466A}">
      <dsp:nvSpPr>
        <dsp:cNvPr id="0" name=""/>
        <dsp:cNvSpPr/>
      </dsp:nvSpPr>
      <dsp:spPr>
        <a:xfrm>
          <a:off x="7236163" y="3301792"/>
          <a:ext cx="740363" cy="575902"/>
        </a:xfrm>
        <a:prstGeom prst="rect">
          <a:avLst/>
        </a:prstGeom>
        <a:noFill/>
        <a:ln>
          <a:noFill/>
        </a:ln>
        <a:effectLst/>
      </dsp:spPr>
      <dsp:style>
        <a:lnRef idx="0">
          <a:scrgbClr r="0" g="0" b="0"/>
        </a:lnRef>
        <a:fillRef idx="0">
          <a:scrgbClr r="0" g="0" b="0"/>
        </a:fillRef>
        <a:effectRef idx="0">
          <a:scrgbClr r="0" g="0" b="0"/>
        </a:effectRef>
        <a:fontRef idx="minor"/>
      </dsp:style>
    </dsp:sp>
    <dsp:sp modelId="{7B61EA62-68FE-42A9-B0D4-E5D9534277DB}">
      <dsp:nvSpPr>
        <dsp:cNvPr id="0" name=""/>
        <dsp:cNvSpPr/>
      </dsp:nvSpPr>
      <dsp:spPr>
        <a:xfrm>
          <a:off x="7062201" y="4034248"/>
          <a:ext cx="1017955" cy="712535"/>
        </a:xfrm>
        <a:prstGeom prst="roundRect">
          <a:avLst>
            <a:gd name="adj" fmla="val 166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solidFill>
                <a:prstClr val="white"/>
              </a:solidFill>
              <a:latin typeface="Calibri" panose="020F0502020204030204"/>
              <a:ea typeface="+mn-ea"/>
              <a:cs typeface="+mn-cs"/>
            </a:rPr>
            <a:t>Deploy the Web Site </a:t>
          </a:r>
        </a:p>
      </dsp:txBody>
      <dsp:txXfrm>
        <a:off x="7096990" y="4069037"/>
        <a:ext cx="948377" cy="642957"/>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B5CDC6-C9CC-4F19-A304-2F95E321901D}" type="datetimeFigureOut">
              <a:rPr lang="en-US" smtClean="0"/>
              <a:t>1/15/2019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E32E67-58B7-48E6-A35C-FAFBD4282C30}" type="slidenum">
              <a:rPr lang="en-US" smtClean="0"/>
              <a:t>‹#›</a:t>
            </a:fld>
            <a:endParaRPr lang="en-US"/>
          </a:p>
        </p:txBody>
      </p:sp>
    </p:spTree>
    <p:extLst>
      <p:ext uri="{BB962C8B-B14F-4D97-AF65-F5344CB8AC3E}">
        <p14:creationId xmlns:p14="http://schemas.microsoft.com/office/powerpoint/2010/main" val="200265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E32E67-58B7-48E6-A35C-FAFBD4282C30}" type="slidenum">
              <a:rPr lang="en-US" smtClean="0"/>
              <a:t>1</a:t>
            </a:fld>
            <a:endParaRPr lang="en-US"/>
          </a:p>
        </p:txBody>
      </p:sp>
    </p:spTree>
    <p:extLst>
      <p:ext uri="{BB962C8B-B14F-4D97-AF65-F5344CB8AC3E}">
        <p14:creationId xmlns:p14="http://schemas.microsoft.com/office/powerpoint/2010/main" val="2502492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1/15/2019 11:50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752164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48C19A4-9AFD-4789-B3E0-6619AEB6660B}"/>
              </a:ext>
            </a:extLst>
          </p:cNvPr>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Make sure to mention </a:t>
            </a:r>
            <a:r>
              <a:rPr lang="en-US" err="1"/>
              <a:t>mulit</a:t>
            </a:r>
            <a:r>
              <a:rPr lang="en-US"/>
              <a:t>-master with </a:t>
            </a:r>
            <a:r>
              <a:rPr lang="en-US" sz="1400" b="0">
                <a:solidFill>
                  <a:schemeClr val="tx1"/>
                </a:solidFill>
                <a:latin typeface="Segoe UI Semilight" charset="0"/>
                <a:ea typeface="Segoe UI Semilight" charset="0"/>
                <a:cs typeface="Segoe UI Semilight" charset="0"/>
              </a:rPr>
              <a:t>Serve &lt;10 </a:t>
            </a:r>
            <a:r>
              <a:rPr lang="en-US" sz="1400" b="0" err="1">
                <a:solidFill>
                  <a:schemeClr val="tx1"/>
                </a:solidFill>
                <a:latin typeface="Segoe UI Semilight" charset="0"/>
                <a:ea typeface="Segoe UI Semilight" charset="0"/>
                <a:cs typeface="Segoe UI Semilight" charset="0"/>
              </a:rPr>
              <a:t>ms</a:t>
            </a:r>
            <a:r>
              <a:rPr lang="en-US" sz="1400" b="0">
                <a:solidFill>
                  <a:schemeClr val="tx1"/>
                </a:solidFill>
                <a:latin typeface="Segoe UI Semilight" charset="0"/>
                <a:ea typeface="Segoe UI Semilight" charset="0"/>
                <a:cs typeface="Segoe UI Semilight" charset="0"/>
              </a:rPr>
              <a:t> read and &lt;15 </a:t>
            </a:r>
            <a:r>
              <a:rPr lang="en-US" sz="1400" b="0" err="1">
                <a:solidFill>
                  <a:schemeClr val="tx1"/>
                </a:solidFill>
                <a:latin typeface="Segoe UI Semilight" charset="0"/>
                <a:ea typeface="Segoe UI Semilight" charset="0"/>
                <a:cs typeface="Segoe UI Semilight" charset="0"/>
              </a:rPr>
              <a:t>ms</a:t>
            </a:r>
            <a:r>
              <a:rPr lang="en-US" sz="1400" b="0">
                <a:solidFill>
                  <a:schemeClr val="tx1"/>
                </a:solidFill>
                <a:latin typeface="Segoe UI Semilight" charset="0"/>
                <a:ea typeface="Segoe UI Semilight" charset="0"/>
                <a:cs typeface="Segoe UI Semilight" charset="0"/>
              </a:rPr>
              <a:t> write requests at the 99th percentile from the region nearest to users, while delivering data globally. </a:t>
            </a:r>
          </a:p>
          <a:p>
            <a:endParaRPr lang="en-US"/>
          </a:p>
        </p:txBody>
      </p:sp>
    </p:spTree>
    <p:extLst>
      <p:ext uri="{BB962C8B-B14F-4D97-AF65-F5344CB8AC3E}">
        <p14:creationId xmlns:p14="http://schemas.microsoft.com/office/powerpoint/2010/main" val="4233220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avoid throttling (rate limiting)</a:t>
            </a:r>
          </a:p>
        </p:txBody>
      </p:sp>
      <p:sp>
        <p:nvSpPr>
          <p:cNvPr id="4" name="Slide Number Placeholder 3"/>
          <p:cNvSpPr>
            <a:spLocks noGrp="1"/>
          </p:cNvSpPr>
          <p:nvPr>
            <p:ph type="sldNum" sz="quarter" idx="10"/>
          </p:nvPr>
        </p:nvSpPr>
        <p:spPr/>
        <p:txBody>
          <a:bodyPr/>
          <a:lstStyle/>
          <a:p>
            <a:fld id="{4249A09B-4A39-974B-9594-129A7470D52A}" type="slidenum">
              <a:rPr lang="en-US" smtClean="0"/>
              <a:t>17</a:t>
            </a:fld>
            <a:endParaRPr lang="en-US"/>
          </a:p>
        </p:txBody>
      </p:sp>
    </p:spTree>
    <p:extLst>
      <p:ext uri="{BB962C8B-B14F-4D97-AF65-F5344CB8AC3E}">
        <p14:creationId xmlns:p14="http://schemas.microsoft.com/office/powerpoint/2010/main" val="2932740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Account dictates </a:t>
            </a:r>
          </a:p>
        </p:txBody>
      </p:sp>
      <p:sp>
        <p:nvSpPr>
          <p:cNvPr id="4" name="Slide Number Placeholder 3"/>
          <p:cNvSpPr>
            <a:spLocks noGrp="1"/>
          </p:cNvSpPr>
          <p:nvPr>
            <p:ph type="sldNum" sz="quarter" idx="10"/>
          </p:nvPr>
        </p:nvSpPr>
        <p:spPr/>
        <p:txBody>
          <a:bodyPr/>
          <a:lstStyle/>
          <a:p>
            <a:fld id="{4249A09B-4A39-974B-9594-129A7470D52A}" type="slidenum">
              <a:rPr lang="en-US" smtClean="0"/>
              <a:t>18</a:t>
            </a:fld>
            <a:endParaRPr lang="en-US"/>
          </a:p>
        </p:txBody>
      </p:sp>
    </p:spTree>
    <p:extLst>
      <p:ext uri="{BB962C8B-B14F-4D97-AF65-F5344CB8AC3E}">
        <p14:creationId xmlns:p14="http://schemas.microsoft.com/office/powerpoint/2010/main" val="694315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Containers is a standard way of packaging an application and it’s dependencies </a:t>
            </a:r>
          </a:p>
          <a:p>
            <a:r>
              <a:rPr lang="en-US"/>
              <a:t>It’s great way to get to a density of compute, since each instance of a Container has less overhead than a VM.</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1/15/2019 11:50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3190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Light" pitchFamily="34" charset="0"/>
                <a:ea typeface="+mn-ea"/>
                <a:cs typeface="+mn-cs"/>
              </a:rPr>
              <a:t>This is a PaaS hosting of Containers.  Just spin up a container in seconds directly.</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Light" pitchFamily="34" charset="0"/>
                <a:ea typeface="+mn-ea"/>
                <a:cs typeface="+mn-cs"/>
              </a:rPr>
              <a:t>ACI deploys existing Container Images from either a public registry (Docker Hub) or a private registry (Azure Container Registry).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1/15/2019 11:50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9177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4" indent="0" algn="l" defTabSz="914400" rtl="0" eaLnBrk="1" fontAlgn="auto" latinLnBrk="0" hangingPunct="1">
              <a:lnSpc>
                <a:spcPct val="95000"/>
              </a:lnSpc>
              <a:spcBef>
                <a:spcPts val="0"/>
              </a:spcBef>
              <a:spcAft>
                <a:spcPts val="300"/>
              </a:spcAft>
              <a:buClrTx/>
              <a:buSzTx/>
              <a:buFont typeface="Arial" panose="020B0604020202020204" pitchFamily="34" charset="0"/>
              <a:buNone/>
              <a:tabLst/>
              <a:defRPr/>
            </a:pPr>
            <a:r>
              <a:rPr lang="en-US"/>
              <a:t>App Service is a managed PaaS service that lets </a:t>
            </a:r>
            <a:r>
              <a:rPr lang="en-US" b="0"/>
              <a:t>developers focus on the unique aspects of their app, instead of spending cycles on patching and boilerplate functionality. </a:t>
            </a:r>
          </a:p>
          <a:p>
            <a:pPr marL="0" lvl="4" indent="0">
              <a:lnSpc>
                <a:spcPct val="95000"/>
              </a:lnSpc>
              <a:spcBef>
                <a:spcPts val="0"/>
              </a:spcBef>
              <a:spcAft>
                <a:spcPts val="300"/>
              </a:spcAft>
              <a:buFont typeface="Arial" panose="020B0604020202020204" pitchFamily="34" charset="0"/>
              <a:buNone/>
            </a:pPr>
            <a:endParaRPr lang="en-US" sz="1200">
              <a:latin typeface="+mn-lt"/>
              <a:cs typeface="+mn-cs"/>
            </a:endParaRPr>
          </a:p>
          <a:p>
            <a:pPr marL="285750" lvl="4" indent="-285750">
              <a:lnSpc>
                <a:spcPct val="95000"/>
              </a:lnSpc>
              <a:spcBef>
                <a:spcPts val="0"/>
              </a:spcBef>
              <a:spcAft>
                <a:spcPts val="300"/>
              </a:spcAft>
              <a:buFont typeface="Arial" panose="020B0604020202020204" pitchFamily="34" charset="0"/>
              <a:buChar char="•"/>
            </a:pPr>
            <a:r>
              <a:rPr lang="en-US" sz="1200">
                <a:latin typeface="+mn-lt"/>
                <a:cs typeface="+mn-cs"/>
              </a:rPr>
              <a:t>Rapidly create and deploy web, mobile and API apps that scale with your business, on any platform</a:t>
            </a:r>
          </a:p>
          <a:p>
            <a:pPr marL="285750" lvl="4" indent="-285750">
              <a:lnSpc>
                <a:spcPct val="95000"/>
              </a:lnSpc>
              <a:spcBef>
                <a:spcPts val="0"/>
              </a:spcBef>
              <a:spcAft>
                <a:spcPts val="300"/>
              </a:spcAft>
              <a:buFont typeface="Arial" panose="020B0604020202020204" pitchFamily="34" charset="0"/>
              <a:buChar char="•"/>
            </a:pPr>
            <a:r>
              <a:rPr lang="en-US" sz="1200">
                <a:latin typeface="+mn-lt"/>
                <a:cs typeface="+mn-cs"/>
              </a:rPr>
              <a:t>Free your developers from management of infrastructure </a:t>
            </a:r>
          </a:p>
          <a:p>
            <a:pPr marL="285750" lvl="4" indent="-285750">
              <a:lnSpc>
                <a:spcPct val="95000"/>
              </a:lnSpc>
              <a:spcBef>
                <a:spcPts val="0"/>
              </a:spcBef>
              <a:spcAft>
                <a:spcPts val="300"/>
              </a:spcAft>
              <a:buFont typeface="Arial" panose="020B0604020202020204" pitchFamily="34" charset="0"/>
              <a:buChar char="•"/>
            </a:pPr>
            <a:r>
              <a:rPr lang="en-US">
                <a:latin typeface="+mn-lt"/>
                <a:cs typeface="+mn-cs"/>
              </a:rPr>
              <a:t>Automate and simplify your Azure deployments via integrated CI/CD capabilities with GitHub, VSTS and more</a:t>
            </a:r>
            <a:endParaRPr lang="en-US">
              <a:latin typeface="+mn-lt"/>
              <a:cs typeface="Calibri"/>
            </a:endParaRPr>
          </a:p>
          <a:p>
            <a:pPr marL="285750" lvl="4" indent="-285750">
              <a:lnSpc>
                <a:spcPct val="95000"/>
              </a:lnSpc>
              <a:spcBef>
                <a:spcPts val="0"/>
              </a:spcBef>
              <a:spcAft>
                <a:spcPts val="300"/>
              </a:spcAft>
              <a:buFont typeface="Arial" panose="020B0604020202020204" pitchFamily="34" charset="0"/>
              <a:buChar char="•"/>
            </a:pPr>
            <a:r>
              <a:rPr lang="en-US" sz="1200" kern="1200">
                <a:solidFill>
                  <a:schemeClr val="tx1"/>
                </a:solidFill>
                <a:effectLst/>
                <a:latin typeface="+mn-lt"/>
                <a:ea typeface="+mn-ea"/>
                <a:cs typeface="+mn-cs"/>
              </a:rPr>
              <a:t>Multiple deployment slots for easy blue-green testing, A/B testing and simple rollbacks. Ultimately, you have much more control over how you do your staging.</a:t>
            </a:r>
            <a:endParaRPr lang="en-US" sz="1200">
              <a:latin typeface="+mn-lt"/>
              <a:cs typeface="+mn-cs"/>
            </a:endParaRPr>
          </a:p>
          <a:p>
            <a:pPr marL="285750" lvl="4" indent="-285750">
              <a:lnSpc>
                <a:spcPct val="95000"/>
              </a:lnSpc>
              <a:spcBef>
                <a:spcPts val="0"/>
              </a:spcBef>
              <a:spcAft>
                <a:spcPts val="300"/>
              </a:spcAft>
              <a:buFont typeface="Arial" panose="020B0604020202020204" pitchFamily="34" charset="0"/>
              <a:buChar char="•"/>
            </a:pPr>
            <a:r>
              <a:rPr lang="en-US" sz="1200">
                <a:latin typeface="+mn-lt"/>
                <a:cs typeface="+mn-cs"/>
              </a:rPr>
              <a:t>Scale vertically and horizontally without downtime with integrated load balancer and in-memory caching – these things are baked into the platform</a:t>
            </a:r>
          </a:p>
          <a:p>
            <a:pPr marL="285750" lvl="4" indent="-285750">
              <a:lnSpc>
                <a:spcPct val="95000"/>
              </a:lnSpc>
              <a:spcBef>
                <a:spcPts val="0"/>
              </a:spcBef>
              <a:spcAft>
                <a:spcPts val="300"/>
              </a:spcAft>
              <a:buFont typeface="Arial" panose="020B0604020202020204" pitchFamily="34" charset="0"/>
              <a:buChar char="•"/>
            </a:pPr>
            <a:r>
              <a:rPr lang="en-US" sz="1200">
                <a:latin typeface="+mn-lt"/>
                <a:cs typeface="+mn-cs"/>
              </a:rPr>
              <a:t>Meet rigorous performance, scalability, security, and compliance requirements using a single back end</a:t>
            </a:r>
          </a:p>
          <a:p>
            <a:pPr marL="285750" lvl="4" indent="-285750">
              <a:lnSpc>
                <a:spcPct val="95000"/>
              </a:lnSpc>
              <a:spcBef>
                <a:spcPts val="0"/>
              </a:spcBef>
              <a:spcAft>
                <a:spcPts val="300"/>
              </a:spcAft>
              <a:buFont typeface="Arial" panose="020B0604020202020204" pitchFamily="34" charset="0"/>
              <a:buChar char="•"/>
            </a:pPr>
            <a:endParaRPr lang="en-US" sz="1200">
              <a:latin typeface="+mn-lt"/>
              <a:cs typeface="+mn-cs"/>
            </a:endParaRPr>
          </a:p>
          <a:p>
            <a:pPr marL="0" lvl="4" indent="0">
              <a:lnSpc>
                <a:spcPct val="95000"/>
              </a:lnSpc>
              <a:spcBef>
                <a:spcPts val="0"/>
              </a:spcBef>
              <a:spcAft>
                <a:spcPts val="300"/>
              </a:spcAft>
              <a:buFont typeface="Arial" panose="020B0604020202020204" pitchFamily="34" charset="0"/>
              <a:buNone/>
            </a:pPr>
            <a:r>
              <a:rPr lang="en-US" sz="1200" b="1">
                <a:latin typeface="+mn-lt"/>
                <a:cs typeface="+mn-cs"/>
              </a:rPr>
              <a:t>There are lots of advantages here – which of these is most helpful to your business?</a:t>
            </a:r>
            <a:endParaRPr lang="en-US" b="1"/>
          </a:p>
        </p:txBody>
      </p:sp>
      <p:sp>
        <p:nvSpPr>
          <p:cNvPr id="4" name="Slide Number Placeholder 3"/>
          <p:cNvSpPr>
            <a:spLocks noGrp="1"/>
          </p:cNvSpPr>
          <p:nvPr>
            <p:ph type="sldNum" sz="quarter" idx="10"/>
          </p:nvPr>
        </p:nvSpPr>
        <p:spPr/>
        <p:txBody>
          <a:bodyPr/>
          <a:lstStyle/>
          <a:p>
            <a:fld id="{4C63C1C0-2EDE-4529-A2ED-7C8A47A76DF8}" type="slidenum">
              <a:rPr lang="en-US" smtClean="0"/>
              <a:t>23</a:t>
            </a:fld>
            <a:endParaRPr lang="en-US"/>
          </a:p>
        </p:txBody>
      </p:sp>
    </p:spTree>
    <p:extLst>
      <p:ext uri="{BB962C8B-B14F-4D97-AF65-F5344CB8AC3E}">
        <p14:creationId xmlns:p14="http://schemas.microsoft.com/office/powerpoint/2010/main" val="1911239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E32E67-58B7-48E6-A35C-FAFBD4282C30}" type="slidenum">
              <a:rPr lang="en-US" smtClean="0"/>
              <a:t>26</a:t>
            </a:fld>
            <a:endParaRPr lang="en-US"/>
          </a:p>
        </p:txBody>
      </p:sp>
    </p:spTree>
    <p:extLst>
      <p:ext uri="{BB962C8B-B14F-4D97-AF65-F5344CB8AC3E}">
        <p14:creationId xmlns:p14="http://schemas.microsoft.com/office/powerpoint/2010/main" val="3332617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E32E67-58B7-48E6-A35C-FAFBD4282C30}" type="slidenum">
              <a:rPr lang="en-US" smtClean="0"/>
              <a:t>2</a:t>
            </a:fld>
            <a:endParaRPr lang="en-US"/>
          </a:p>
        </p:txBody>
      </p:sp>
    </p:spTree>
    <p:extLst>
      <p:ext uri="{BB962C8B-B14F-4D97-AF65-F5344CB8AC3E}">
        <p14:creationId xmlns:p14="http://schemas.microsoft.com/office/powerpoint/2010/main" val="345914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E32E67-58B7-48E6-A35C-FAFBD4282C30}" type="slidenum">
              <a:rPr lang="en-US" smtClean="0"/>
              <a:t>3</a:t>
            </a:fld>
            <a:endParaRPr lang="en-US"/>
          </a:p>
        </p:txBody>
      </p:sp>
    </p:spTree>
    <p:extLst>
      <p:ext uri="{BB962C8B-B14F-4D97-AF65-F5344CB8AC3E}">
        <p14:creationId xmlns:p14="http://schemas.microsoft.com/office/powerpoint/2010/main" val="3494900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spcBef>
                <a:spcPts val="600"/>
              </a:spcBef>
              <a:buNone/>
            </a:pPr>
            <a:r>
              <a:rPr lang="en-US" sz="1200" b="0">
                <a:latin typeface="+mn-lt"/>
              </a:rPr>
              <a:t>Central place to deploy and manage Azure resources​</a:t>
            </a:r>
          </a:p>
          <a:p>
            <a:pPr marL="0" indent="0" fontAlgn="base">
              <a:spcBef>
                <a:spcPts val="600"/>
              </a:spcBef>
              <a:buNone/>
            </a:pPr>
            <a:r>
              <a:rPr lang="en-US" sz="1200" b="0">
                <a:latin typeface="+mn-lt"/>
              </a:rPr>
              <a:t>Unified browser experience for various management operations​</a:t>
            </a:r>
          </a:p>
          <a:p>
            <a:pPr marL="0" indent="0" fontAlgn="base">
              <a:spcBef>
                <a:spcPts val="600"/>
              </a:spcBef>
              <a:buNone/>
            </a:pPr>
            <a:r>
              <a:rPr lang="en-US" sz="1200" b="0">
                <a:latin typeface="+mn-lt"/>
              </a:rPr>
              <a:t>Management web pages (referred to as blades) includes settings, actions, billing information, health monitoring, usage data, and more​</a:t>
            </a:r>
          </a:p>
          <a:p>
            <a:pPr marL="0" indent="0" fontAlgn="base">
              <a:spcBef>
                <a:spcPts val="600"/>
              </a:spcBef>
              <a:buNone/>
            </a:pPr>
            <a:r>
              <a:rPr lang="en-US" sz="1200" b="0">
                <a:latin typeface="+mn-lt"/>
              </a:rPr>
              <a:t>Customizable dashboards</a:t>
            </a:r>
          </a:p>
          <a:p>
            <a:endParaRPr lang="en-US"/>
          </a:p>
        </p:txBody>
      </p:sp>
      <p:sp>
        <p:nvSpPr>
          <p:cNvPr id="4" name="Slide Number Placeholder 3"/>
          <p:cNvSpPr>
            <a:spLocks noGrp="1"/>
          </p:cNvSpPr>
          <p:nvPr>
            <p:ph type="sldNum" sz="quarter" idx="10"/>
          </p:nvPr>
        </p:nvSpPr>
        <p:spPr/>
        <p:txBody>
          <a:bodyPr/>
          <a:lstStyle/>
          <a:p>
            <a:fld id="{EF70C2B2-062E-4486-B262-1FC3936F5F0E}" type="slidenum">
              <a:rPr lang="en-US" smtClean="0"/>
              <a:t>4</a:t>
            </a:fld>
            <a:endParaRPr lang="en-US"/>
          </a:p>
        </p:txBody>
      </p:sp>
    </p:spTree>
    <p:extLst>
      <p:ext uri="{BB962C8B-B14F-4D97-AF65-F5344CB8AC3E}">
        <p14:creationId xmlns:p14="http://schemas.microsoft.com/office/powerpoint/2010/main" val="234436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00"/>
              </a:spcBef>
              <a:buNone/>
            </a:pPr>
            <a:r>
              <a:rPr lang="en-US" sz="1200">
                <a:latin typeface="+mn-lt"/>
              </a:rPr>
              <a:t>Support for PowerShell and Bash scripting and SDK for common languages and frameworks</a:t>
            </a:r>
          </a:p>
          <a:p>
            <a:pPr marL="0" indent="0">
              <a:spcBef>
                <a:spcPts val="600"/>
              </a:spcBef>
              <a:buNone/>
            </a:pPr>
            <a:r>
              <a:rPr lang="en-US" sz="1200">
                <a:latin typeface="+mn-lt"/>
              </a:rPr>
              <a:t>Azure Resource Manager </a:t>
            </a:r>
            <a:br>
              <a:rPr lang="en-US" sz="1200">
                <a:latin typeface="+mn-lt"/>
              </a:rPr>
            </a:br>
            <a:r>
              <a:rPr lang="en-US" sz="1200">
                <a:latin typeface="+mn-lt"/>
              </a:rPr>
              <a:t>(ARM templates)</a:t>
            </a:r>
          </a:p>
          <a:p>
            <a:pPr marL="0" indent="0">
              <a:spcBef>
                <a:spcPts val="600"/>
              </a:spcBef>
              <a:buNone/>
            </a:pPr>
            <a:r>
              <a:rPr lang="en-US" sz="1200">
                <a:latin typeface="+mn-lt"/>
              </a:rPr>
              <a:t>Browser-based command line—</a:t>
            </a:r>
            <a:br>
              <a:rPr lang="en-US" sz="1200">
                <a:latin typeface="+mn-lt"/>
              </a:rPr>
            </a:br>
            <a:r>
              <a:rPr lang="en-US" sz="1200">
                <a:latin typeface="+mn-lt"/>
              </a:rPr>
              <a:t>Cloud Shell (shell.azure.com)</a:t>
            </a:r>
          </a:p>
          <a:p>
            <a:pPr marL="0" indent="0">
              <a:spcBef>
                <a:spcPts val="600"/>
              </a:spcBef>
              <a:buNone/>
            </a:pPr>
            <a:endParaRPr lang="en-US" sz="1200">
              <a:latin typeface="+mn-lt"/>
            </a:endParaRPr>
          </a:p>
          <a:p>
            <a:pPr marL="0" indent="0">
              <a:spcBef>
                <a:spcPts val="600"/>
              </a:spcBef>
              <a:buNone/>
            </a:pPr>
            <a:r>
              <a:rPr lang="en-US" sz="1200">
                <a:latin typeface="+mn-lt"/>
              </a:rPr>
              <a:t>Azure CLI is installed</a:t>
            </a:r>
          </a:p>
        </p:txBody>
      </p:sp>
      <p:sp>
        <p:nvSpPr>
          <p:cNvPr id="4" name="Slide Number Placeholder 3"/>
          <p:cNvSpPr>
            <a:spLocks noGrp="1"/>
          </p:cNvSpPr>
          <p:nvPr>
            <p:ph type="sldNum" sz="quarter" idx="10"/>
          </p:nvPr>
        </p:nvSpPr>
        <p:spPr/>
        <p:txBody>
          <a:bodyPr/>
          <a:lstStyle/>
          <a:p>
            <a:fld id="{EF70C2B2-062E-4486-B262-1FC3936F5F0E}" type="slidenum">
              <a:rPr lang="en-US" smtClean="0"/>
              <a:t>5</a:t>
            </a:fld>
            <a:endParaRPr lang="en-US"/>
          </a:p>
        </p:txBody>
      </p:sp>
    </p:spTree>
    <p:extLst>
      <p:ext uri="{BB962C8B-B14F-4D97-AF65-F5344CB8AC3E}">
        <p14:creationId xmlns:p14="http://schemas.microsoft.com/office/powerpoint/2010/main" val="1660656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kern="1200">
                <a:solidFill>
                  <a:schemeClr val="tx1"/>
                </a:solidFill>
                <a:effectLst/>
                <a:latin typeface="Segoe UI Light" pitchFamily="34" charset="0"/>
                <a:ea typeface="+mn-ea"/>
                <a:cs typeface="+mn-cs"/>
              </a:rPr>
              <a:t>In order to help organizations meet data residency, sovereignty and compliance requirements, Microsoft has a worldwide network of 42 Microsoft-managed Azure regions operations and plans for 12 additional regions and continues to make significant investments in geo-expansion through our local and sovereign offerings in more than 10 unique geographic regions worldwide.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509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spc="0"/>
              <a:t>54</a:t>
            </a:r>
            <a:r>
              <a:rPr lang="en-US" sz="900" spc="0"/>
              <a:t> total regions: </a:t>
            </a:r>
            <a:r>
              <a:rPr lang="en-US" sz="900" b="1" spc="0"/>
              <a:t>42</a:t>
            </a:r>
            <a:r>
              <a:rPr lang="en-US" sz="900" spc="0"/>
              <a:t> generally available and </a:t>
            </a:r>
            <a:r>
              <a:rPr lang="en-US" sz="900" b="1" spc="0"/>
              <a:t>12</a:t>
            </a:r>
            <a:r>
              <a:rPr lang="en-US" sz="900" spc="0"/>
              <a:t> coming soon</a:t>
            </a:r>
            <a:endParaRPr lang="en-US" sz="90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1/15/2019 11:50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693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a:lnSpc>
                <a:spcPct val="150000"/>
              </a:lnSpc>
              <a:buFont typeface="Arial" panose="020B0604020202020204" pitchFamily="34" charset="0"/>
              <a:buChar char="•"/>
            </a:pPr>
            <a:r>
              <a:rPr lang="en-US"/>
              <a:t>Logically group related resources such as storage accounts, virtual networks, and virtual machines (VMs) to deploy, manage, and maintain them as a single entity.</a:t>
            </a:r>
          </a:p>
          <a:p>
            <a:pPr marL="285695" indent="-285695">
              <a:lnSpc>
                <a:spcPct val="150000"/>
              </a:lnSpc>
              <a:buFont typeface="Arial" panose="020B0604020202020204" pitchFamily="34" charset="0"/>
              <a:buChar char="•"/>
            </a:pPr>
            <a:r>
              <a:rPr lang="en-US"/>
              <a:t>This approach makes it easier to deploy applications while keeping all the related resources together from a management perspective, or to grant others access to that group of resources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1/15/2019 11:50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361011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827366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5" Type="http://schemas.openxmlformats.org/officeDocument/2006/relationships/image" Target="../media/image12.png"/><Relationship Id="rId4" Type="http://schemas.microsoft.com/office/2007/relationships/hdphoto" Target="../media/hdphoto1.wdp"/></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4.xml"/><Relationship Id="rId4" Type="http://schemas.openxmlformats.org/officeDocument/2006/relationships/image" Target="../media/image24.jp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4.xml"/><Relationship Id="rId4" Type="http://schemas.openxmlformats.org/officeDocument/2006/relationships/image" Target="../media/image2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7EF81AB-0984-4A53-A1A0-D4D18D764F0C}" type="datetimeFigureOut">
              <a:rPr lang="en-US" smtClean="0"/>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45BCBD-CF5F-4C1C-AE4D-FCAF53E265F7}" type="slidenum">
              <a:rPr lang="en-US" smtClean="0"/>
              <a:t>‹#›</a:t>
            </a:fld>
            <a:endParaRPr lang="en-US"/>
          </a:p>
        </p:txBody>
      </p:sp>
    </p:spTree>
    <p:extLst>
      <p:ext uri="{BB962C8B-B14F-4D97-AF65-F5344CB8AC3E}">
        <p14:creationId xmlns:p14="http://schemas.microsoft.com/office/powerpoint/2010/main" val="2028866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F81AB-0984-4A53-A1A0-D4D18D764F0C}" type="datetimeFigureOut">
              <a:rPr lang="en-US" smtClean="0"/>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45BCBD-CF5F-4C1C-AE4D-FCAF53E265F7}" type="slidenum">
              <a:rPr lang="en-US" smtClean="0"/>
              <a:t>‹#›</a:t>
            </a:fld>
            <a:endParaRPr lang="en-US"/>
          </a:p>
        </p:txBody>
      </p:sp>
    </p:spTree>
    <p:extLst>
      <p:ext uri="{BB962C8B-B14F-4D97-AF65-F5344CB8AC3E}">
        <p14:creationId xmlns:p14="http://schemas.microsoft.com/office/powerpoint/2010/main" val="92203754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8"/>
            <a:ext cx="11655078" cy="2031912"/>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183238"/>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9084073"/>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6" y="291104"/>
            <a:ext cx="8712889" cy="899665"/>
          </a:xfrm>
        </p:spPr>
        <p:txBody>
          <a:bodyPr/>
          <a:lstStyle>
            <a:lvl1pPr>
              <a:defRPr sz="4704">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8" y="1190735"/>
            <a:ext cx="8712889" cy="362123"/>
          </a:xfrm>
        </p:spPr>
        <p:txBody>
          <a:bodyPr/>
          <a:lstStyle>
            <a:lvl1pPr marL="0" indent="0">
              <a:buNone/>
              <a:defRPr sz="2353">
                <a:solidFill>
                  <a:srgbClr val="0078D4"/>
                </a:solidFill>
                <a:latin typeface="+mn-lt"/>
              </a:defRPr>
            </a:lvl1pPr>
          </a:lstStyle>
          <a:p>
            <a:pPr lvl="0"/>
            <a:r>
              <a:rPr lang="en-US"/>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6" y="2090400"/>
            <a:ext cx="8713249" cy="1508846"/>
          </a:xfrm>
        </p:spPr>
        <p:txBody>
          <a:bodyPr wrap="square">
            <a:spAutoFit/>
          </a:bodyPr>
          <a:lstStyle>
            <a:lvl1pPr marL="0" indent="0">
              <a:buNone/>
              <a:defRPr/>
            </a:lvl1pPr>
            <a:lvl2pPr marL="0" indent="0">
              <a:lnSpc>
                <a:spcPct val="100000"/>
              </a:lnSpc>
              <a:spcBef>
                <a:spcPts val="588"/>
              </a:spcBef>
              <a:spcAft>
                <a:spcPts val="1175"/>
              </a:spcAft>
              <a:buNone/>
              <a:defRPr sz="2353"/>
            </a:lvl2pPr>
            <a:lvl3pPr marL="224054" indent="-224054">
              <a:lnSpc>
                <a:spcPct val="100000"/>
              </a:lnSpc>
              <a:spcBef>
                <a:spcPts val="0"/>
              </a:spcBef>
              <a:spcAft>
                <a:spcPts val="588"/>
              </a:spcAft>
              <a:buFont typeface="Arial" panose="020B0604020202020204" pitchFamily="34" charset="0"/>
              <a:buChar char="•"/>
              <a:defRPr sz="1765"/>
            </a:lvl3pPr>
            <a:lvl4pPr marL="671903" indent="0">
              <a:lnSpc>
                <a:spcPct val="100000"/>
              </a:lnSpc>
              <a:spcBef>
                <a:spcPts val="588"/>
              </a:spcBef>
              <a:spcAft>
                <a:spcPts val="588"/>
              </a:spcAft>
              <a:buNone/>
              <a:defRPr/>
            </a:lvl4pPr>
            <a:lvl5pPr marL="895870"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67296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D02235-C08E-4AEA-8D61-FC3E7E13898F}" type="datetimeFigureOut">
              <a:rPr lang="en-US" smtClean="0"/>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209731737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6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998" spc="-98" baseline="0">
                <a:solidFill>
                  <a:schemeClr val="bg1"/>
                </a:soli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693761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950"/>
                                        <p:tgtEl>
                                          <p:spTgt spid="6"/>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6"/>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233724174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70"/>
            <a:ext cx="4133088" cy="1152318"/>
          </a:xfrm>
        </p:spPr>
        <p:txBody>
          <a:bodyPr wrap="square">
            <a:spAutoFit/>
          </a:bodyPr>
          <a:lstStyle>
            <a:lvl1pPr marL="0" indent="0">
              <a:spcBef>
                <a:spcPts val="600"/>
              </a:spcBef>
              <a:buNone/>
              <a:defRPr sz="2000">
                <a:latin typeface="+mj-lt"/>
              </a:defRPr>
            </a:lvl1pPr>
            <a:lvl2pPr marL="0" indent="0">
              <a:buNone/>
              <a:defRPr sz="1800"/>
            </a:lvl2pPr>
            <a:lvl3pPr marL="171417" indent="-171417">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6" y="474596"/>
            <a:ext cx="1887538" cy="1110625"/>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76074652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1272759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2581690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74664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F81AB-0984-4A53-A1A0-D4D18D764F0C}" type="datetimeFigureOut">
              <a:rPr lang="en-US" smtClean="0"/>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45BCBD-CF5F-4C1C-AE4D-FCAF53E265F7}" type="slidenum">
              <a:rPr lang="en-US" smtClean="0"/>
              <a:t>‹#›</a:t>
            </a:fld>
            <a:endParaRPr lang="en-US"/>
          </a:p>
        </p:txBody>
      </p:sp>
    </p:spTree>
    <p:extLst>
      <p:ext uri="{BB962C8B-B14F-4D97-AF65-F5344CB8AC3E}">
        <p14:creationId xmlns:p14="http://schemas.microsoft.com/office/powerpoint/2010/main" val="255870152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774853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899672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53071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344916891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41875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39006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36910110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30188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56354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82071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91647988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61701033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7639322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147211897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67592330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3956427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82046264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0151373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09303939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49395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68408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7819700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70356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21154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213842816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630772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513953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21693259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5889070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255891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1" y="0"/>
            <a:ext cx="6858000" cy="6858000"/>
          </a:xfrm>
          <a:prstGeom prst="rect">
            <a:avLst/>
          </a:prstGeom>
        </p:spPr>
      </p:pic>
    </p:spTree>
    <p:extLst>
      <p:ext uri="{BB962C8B-B14F-4D97-AF65-F5344CB8AC3E}">
        <p14:creationId xmlns:p14="http://schemas.microsoft.com/office/powerpoint/2010/main" val="2458064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EF81AB-0984-4A53-A1A0-D4D18D764F0C}" type="datetimeFigureOut">
              <a:rPr lang="en-US" smtClean="0"/>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45BCBD-CF5F-4C1C-AE4D-FCAF53E265F7}" type="slidenum">
              <a:rPr lang="en-US" smtClean="0"/>
              <a:t>‹#›</a:t>
            </a:fld>
            <a:endParaRPr lang="en-US"/>
          </a:p>
        </p:txBody>
      </p:sp>
    </p:spTree>
    <p:extLst>
      <p:ext uri="{BB962C8B-B14F-4D97-AF65-F5344CB8AC3E}">
        <p14:creationId xmlns:p14="http://schemas.microsoft.com/office/powerpoint/2010/main" val="86053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1" y="0"/>
            <a:ext cx="6858000" cy="6858000"/>
          </a:xfrm>
          <a:prstGeom prst="rect">
            <a:avLst/>
          </a:prstGeom>
        </p:spPr>
      </p:pic>
    </p:spTree>
    <p:extLst>
      <p:ext uri="{BB962C8B-B14F-4D97-AF65-F5344CB8AC3E}">
        <p14:creationId xmlns:p14="http://schemas.microsoft.com/office/powerpoint/2010/main" val="75102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223764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494755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889849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863732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0"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7300981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9276902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287214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784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600544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EF81AB-0984-4A53-A1A0-D4D18D764F0C}" type="datetimeFigureOut">
              <a:rPr lang="en-US" smtClean="0"/>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45BCBD-CF5F-4C1C-AE4D-FCAF53E265F7}" type="slidenum">
              <a:rPr lang="en-US" smtClean="0"/>
              <a:t>‹#›</a:t>
            </a:fld>
            <a:endParaRPr lang="en-US"/>
          </a:p>
        </p:txBody>
      </p:sp>
    </p:spTree>
    <p:extLst>
      <p:ext uri="{BB962C8B-B14F-4D97-AF65-F5344CB8AC3E}">
        <p14:creationId xmlns:p14="http://schemas.microsoft.com/office/powerpoint/2010/main" val="23801657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99403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892660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181042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413220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76373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2443025"/>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837455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62152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221610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18461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EF81AB-0984-4A53-A1A0-D4D18D764F0C}" type="datetimeFigureOut">
              <a:rPr lang="en-US" smtClean="0"/>
              <a:t>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45BCBD-CF5F-4C1C-AE4D-FCAF53E265F7}" type="slidenum">
              <a:rPr lang="en-US" smtClean="0"/>
              <a:t>‹#›</a:t>
            </a:fld>
            <a:endParaRPr lang="en-US"/>
          </a:p>
        </p:txBody>
      </p:sp>
    </p:spTree>
    <p:extLst>
      <p:ext uri="{BB962C8B-B14F-4D97-AF65-F5344CB8AC3E}">
        <p14:creationId xmlns:p14="http://schemas.microsoft.com/office/powerpoint/2010/main" val="33704515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8785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301623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420115"/>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48058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9622036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ext option - space for ar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038FE-AAA7-4FB0-839F-5F1BBDE35D59}"/>
              </a:ext>
            </a:extLst>
          </p:cNvPr>
          <p:cNvSpPr>
            <a:spLocks noGrp="1"/>
          </p:cNvSpPr>
          <p:nvPr>
            <p:ph type="body" sz="quarter" idx="14"/>
          </p:nvPr>
        </p:nvSpPr>
        <p:spPr>
          <a:xfrm>
            <a:off x="455993" y="1651851"/>
            <a:ext cx="5541960" cy="1692515"/>
          </a:xfrm>
        </p:spPr>
        <p:txBody>
          <a:bodyPr/>
          <a:lstStyle>
            <a:lvl1pPr>
              <a:spcBef>
                <a:spcPts val="588"/>
              </a:spcBef>
              <a:spcAft>
                <a:spcPts val="1176"/>
              </a:spcAft>
              <a:defRPr sz="1961" spc="0" baseline="0">
                <a:solidFill>
                  <a:schemeClr val="tx2"/>
                </a:solidFill>
                <a:latin typeface="+mn-lt"/>
              </a:defRPr>
            </a:lvl1pPr>
            <a:lvl2pPr>
              <a:spcBef>
                <a:spcPts val="588"/>
              </a:spcBef>
              <a:spcAft>
                <a:spcPts val="588"/>
              </a:spcAft>
              <a:defRPr sz="1372" b="1"/>
            </a:lvl2pPr>
            <a:lvl3pPr marL="0" indent="0">
              <a:spcAft>
                <a:spcPts val="588"/>
              </a:spcAft>
              <a:buFont typeface="Arial" panose="020B0604020202020204" pitchFamily="34" charset="0"/>
              <a:buNone/>
              <a:defRPr sz="1372">
                <a:solidFill>
                  <a:schemeClr val="tx1"/>
                </a:solidFill>
                <a:latin typeface="+mn-lt"/>
              </a:defRPr>
            </a:lvl3pPr>
            <a:lvl4pPr marL="224097" indent="-116530">
              <a:buFont typeface="Arial" panose="020B0604020202020204" pitchFamily="34" charset="0"/>
              <a:buChar char="•"/>
              <a:defRPr sz="1372"/>
            </a:lvl4pPr>
            <a:lvl5pPr>
              <a:spcBef>
                <a:spcPts val="588"/>
              </a:spcBef>
              <a:defRPr sz="1372"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CB785510-2ED1-4C84-9A02-47B8F82823F9}"/>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space for art</a:t>
            </a:r>
          </a:p>
        </p:txBody>
      </p:sp>
    </p:spTree>
    <p:extLst>
      <p:ext uri="{BB962C8B-B14F-4D97-AF65-F5344CB8AC3E}">
        <p14:creationId xmlns:p14="http://schemas.microsoft.com/office/powerpoint/2010/main" val="3486662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308677925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2242343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2312896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18328297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EF81AB-0984-4A53-A1A0-D4D18D764F0C}" type="datetimeFigureOut">
              <a:rPr lang="en-US" smtClean="0"/>
              <a:t>1/15/2019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45BCBD-CF5F-4C1C-AE4D-FCAF53E265F7}" type="slidenum">
              <a:rPr lang="en-US" smtClean="0"/>
              <a:t>‹#›</a:t>
            </a:fld>
            <a:endParaRPr lang="en-US"/>
          </a:p>
        </p:txBody>
      </p:sp>
    </p:spTree>
    <p:extLst>
      <p:ext uri="{BB962C8B-B14F-4D97-AF65-F5344CB8AC3E}">
        <p14:creationId xmlns:p14="http://schemas.microsoft.com/office/powerpoint/2010/main" val="24308814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34574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1312539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4962821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5197952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231763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6517011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101255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0144354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9709385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6836756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EF81AB-0984-4A53-A1A0-D4D18D764F0C}" type="datetimeFigureOut">
              <a:rPr lang="en-US" smtClean="0"/>
              <a:t>1/15/2019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45BCBD-CF5F-4C1C-AE4D-FCAF53E265F7}" type="slidenum">
              <a:rPr lang="en-US" smtClean="0"/>
              <a:t>‹#›</a:t>
            </a:fld>
            <a:endParaRPr lang="en-US"/>
          </a:p>
        </p:txBody>
      </p:sp>
    </p:spTree>
    <p:extLst>
      <p:ext uri="{BB962C8B-B14F-4D97-AF65-F5344CB8AC3E}">
        <p14:creationId xmlns:p14="http://schemas.microsoft.com/office/powerpoint/2010/main" val="3627602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261037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4015831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445051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0689845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3404471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3282591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86370078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606005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5226536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2969427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EF81AB-0984-4A53-A1A0-D4D18D764F0C}" type="datetimeFigureOut">
              <a:rPr lang="en-US" smtClean="0"/>
              <a:t>1/15/2019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45BCBD-CF5F-4C1C-AE4D-FCAF53E265F7}" type="slidenum">
              <a:rPr lang="en-US" smtClean="0"/>
              <a:t>‹#›</a:t>
            </a:fld>
            <a:endParaRPr lang="en-US"/>
          </a:p>
        </p:txBody>
      </p:sp>
    </p:spTree>
    <p:extLst>
      <p:ext uri="{BB962C8B-B14F-4D97-AF65-F5344CB8AC3E}">
        <p14:creationId xmlns:p14="http://schemas.microsoft.com/office/powerpoint/2010/main" val="12188237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0262390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46017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90914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417478063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4247800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300235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DevOps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51203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543394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680892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DevOps</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546526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F81AB-0984-4A53-A1A0-D4D18D764F0C}" type="datetimeFigureOut">
              <a:rPr lang="en-US" smtClean="0"/>
              <a:t>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45BCBD-CF5F-4C1C-AE4D-FCAF53E265F7}" type="slidenum">
              <a:rPr lang="en-US" smtClean="0"/>
              <a:t>‹#›</a:t>
            </a:fld>
            <a:endParaRPr lang="en-US"/>
          </a:p>
        </p:txBody>
      </p:sp>
    </p:spTree>
    <p:extLst>
      <p:ext uri="{BB962C8B-B14F-4D97-AF65-F5344CB8AC3E}">
        <p14:creationId xmlns:p14="http://schemas.microsoft.com/office/powerpoint/2010/main" val="208342597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2760740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01301542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08470669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4921695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72195421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31514947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11670066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41332896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72178031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70337412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EF81AB-0984-4A53-A1A0-D4D18D764F0C}" type="datetimeFigureOut">
              <a:rPr lang="en-US" smtClean="0"/>
              <a:t>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45BCBD-CF5F-4C1C-AE4D-FCAF53E265F7}" type="slidenum">
              <a:rPr lang="en-US" smtClean="0"/>
              <a:t>‹#›</a:t>
            </a:fld>
            <a:endParaRPr lang="en-US"/>
          </a:p>
        </p:txBody>
      </p:sp>
    </p:spTree>
    <p:extLst>
      <p:ext uri="{BB962C8B-B14F-4D97-AF65-F5344CB8AC3E}">
        <p14:creationId xmlns:p14="http://schemas.microsoft.com/office/powerpoint/2010/main" val="14518909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423021136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20605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307053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072001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4054781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68757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489927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428564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866384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147490"/>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theme" Target="../theme/theme2.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image" Target="../media/image9.png"/><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image" Target="../media/image18.emf"/><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image" Target="../media/image17.png"/><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theme" Target="../theme/theme4.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F81AB-0984-4A53-A1A0-D4D18D764F0C}" type="datetimeFigureOut">
              <a:rPr lang="en-US" smtClean="0"/>
              <a:t>1/15/2019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45BCBD-CF5F-4C1C-AE4D-FCAF53E265F7}" type="slidenum">
              <a:rPr lang="en-US" smtClean="0"/>
              <a:t>‹#›</a:t>
            </a:fld>
            <a:endParaRPr lang="en-US"/>
          </a:p>
        </p:txBody>
      </p:sp>
    </p:spTree>
    <p:extLst>
      <p:ext uri="{BB962C8B-B14F-4D97-AF65-F5344CB8AC3E}">
        <p14:creationId xmlns:p14="http://schemas.microsoft.com/office/powerpoint/2010/main" val="2615495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92" r:id="rId16"/>
    <p:sldLayoutId id="2147483725" r:id="rId17"/>
    <p:sldLayoutId id="214748372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3649560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49883203"/>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3" r:id="rId29"/>
    <p:sldLayoutId id="2147483724" r:id="rId30"/>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3"/>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79209292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820259493"/>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01.xml"/><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1.xml"/></Relationships>
</file>

<file path=ppt/slides/_rels/slide2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docs.microsoft.com/en-us/azure/cosmos-db/" TargetMode="External"/><Relationship Id="rId3" Type="http://schemas.openxmlformats.org/officeDocument/2006/relationships/hyperlink" Target="https://docs.microsoft.com/en-us/cli/azure/install-azure-cli?view=azure-cli-latest" TargetMode="External"/><Relationship Id="rId7" Type="http://schemas.openxmlformats.org/officeDocument/2006/relationships/hyperlink" Target="https://docs.microsoft.com/en-us/azure/azure-resource-manager/resource-group-authoring-templates" TargetMode="External"/><Relationship Id="rId2" Type="http://schemas.openxmlformats.org/officeDocument/2006/relationships/hyperlink" Target="https://docs.microsoft.com/en-us/azure/cloud-shell/overview" TargetMode="External"/><Relationship Id="rId1" Type="http://schemas.openxmlformats.org/officeDocument/2006/relationships/slideLayout" Target="../slideLayouts/slideLayout2.xml"/><Relationship Id="rId6" Type="http://schemas.openxmlformats.org/officeDocument/2006/relationships/hyperlink" Target="https://docs.microsoft.com/en-us/azure/azure-monitor/app/app-insights-overview" TargetMode="External"/><Relationship Id="rId11" Type="http://schemas.openxmlformats.org/officeDocument/2006/relationships/hyperlink" Target="https://docs.microsoft.com/en-us/azure/app-service/" TargetMode="External"/><Relationship Id="rId5" Type="http://schemas.openxmlformats.org/officeDocument/2006/relationships/hyperlink" Target="https://docs.microsoft.com/en-us/azure/architecture/best-practices/naming-conventions" TargetMode="External"/><Relationship Id="rId10" Type="http://schemas.openxmlformats.org/officeDocument/2006/relationships/hyperlink" Target="https://docs.microsoft.com/en-us/azure/app-service/overview-hosting-plans" TargetMode="External"/><Relationship Id="rId4" Type="http://schemas.openxmlformats.org/officeDocument/2006/relationships/hyperlink" Target="https://docs.microsoft.com/en-us/cli/azure/reference-index?view=azure-cli-latest" TargetMode="External"/><Relationship Id="rId9" Type="http://schemas.openxmlformats.org/officeDocument/2006/relationships/hyperlink" Target="https://docs.microsoft.com/en-us/azure/container-instanc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74AE76-1481-4C72-90CD-20387B6B35F1}"/>
              </a:ext>
            </a:extLst>
          </p:cNvPr>
          <p:cNvPicPr>
            <a:picLocks noChangeAspect="1"/>
          </p:cNvPicPr>
          <p:nvPr/>
        </p:nvPicPr>
        <p:blipFill>
          <a:blip r:embed="rId3"/>
          <a:stretch>
            <a:fillRect/>
          </a:stretch>
        </p:blipFill>
        <p:spPr>
          <a:xfrm>
            <a:off x="0" y="0"/>
            <a:ext cx="12234203" cy="6858000"/>
          </a:xfrm>
          <a:prstGeom prst="rect">
            <a:avLst/>
          </a:prstGeom>
          <a:solidFill>
            <a:srgbClr val="00B0F0"/>
          </a:solidFill>
        </p:spPr>
      </p:pic>
      <p:sp>
        <p:nvSpPr>
          <p:cNvPr id="5" name="TextBox 4">
            <a:extLst>
              <a:ext uri="{FF2B5EF4-FFF2-40B4-BE49-F238E27FC236}">
                <a16:creationId xmlns:a16="http://schemas.microsoft.com/office/drawing/2014/main" id="{D41D8EB6-A7CA-4D53-AFD2-2FB925CFEF86}"/>
              </a:ext>
            </a:extLst>
          </p:cNvPr>
          <p:cNvSpPr txBox="1"/>
          <p:nvPr/>
        </p:nvSpPr>
        <p:spPr>
          <a:xfrm>
            <a:off x="123684" y="5262720"/>
            <a:ext cx="12110519" cy="769441"/>
          </a:xfrm>
          <a:prstGeom prst="rect">
            <a:avLst/>
          </a:prstGeom>
          <a:noFill/>
        </p:spPr>
        <p:txBody>
          <a:bodyPr wrap="square" rtlCol="0">
            <a:spAutoFit/>
          </a:bodyPr>
          <a:lstStyle/>
          <a:p>
            <a:r>
              <a:rPr lang="en-US" sz="4400">
                <a:solidFill>
                  <a:schemeClr val="bg1"/>
                </a:solidFill>
                <a:latin typeface="Segoe UI Light" panose="020B0502040204020203" pitchFamily="34" charset="0"/>
                <a:cs typeface="Segoe UI Light" panose="020B0502040204020203" pitchFamily="34" charset="0"/>
              </a:rPr>
              <a:t>Microservices:  Deploy and Operate</a:t>
            </a:r>
          </a:p>
        </p:txBody>
      </p:sp>
    </p:spTree>
    <p:extLst>
      <p:ext uri="{BB962C8B-B14F-4D97-AF65-F5344CB8AC3E}">
        <p14:creationId xmlns:p14="http://schemas.microsoft.com/office/powerpoint/2010/main" val="1147947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3607" y="1434369"/>
            <a:ext cx="4839987" cy="5707396"/>
          </a:xfrm>
        </p:spPr>
        <p:txBody>
          <a:bodyPr/>
          <a:lstStyle/>
          <a:p>
            <a:pPr marL="342900" indent="-342900">
              <a:spcBef>
                <a:spcPts val="0"/>
              </a:spcBef>
              <a:spcAft>
                <a:spcPts val="1765"/>
              </a:spcAft>
              <a:buFont typeface="Arial" panose="020B0604020202020204" pitchFamily="34" charset="0"/>
              <a:buChar char="•"/>
            </a:pPr>
            <a:r>
              <a:rPr lang="en-US" sz="2353"/>
              <a:t>Logical groups of multiple resources of similar or different types</a:t>
            </a:r>
          </a:p>
          <a:p>
            <a:pPr marL="342900" indent="-342900">
              <a:spcBef>
                <a:spcPts val="0"/>
              </a:spcBef>
              <a:spcAft>
                <a:spcPts val="1765"/>
              </a:spcAft>
              <a:buFont typeface="Arial" panose="020B0604020202020204" pitchFamily="34" charset="0"/>
              <a:buChar char="•"/>
            </a:pPr>
            <a:r>
              <a:rPr lang="en-US" sz="2353"/>
              <a:t>Every resource must be in a resource group, cannot be in more than one</a:t>
            </a:r>
          </a:p>
          <a:p>
            <a:pPr marL="342900" indent="-342900">
              <a:spcBef>
                <a:spcPts val="0"/>
              </a:spcBef>
              <a:spcAft>
                <a:spcPts val="1765"/>
              </a:spcAft>
              <a:buFont typeface="Arial" panose="020B0604020202020204" pitchFamily="34" charset="0"/>
              <a:buChar char="•"/>
            </a:pPr>
            <a:r>
              <a:rPr lang="en-US" sz="2353"/>
              <a:t>Resources inside resource group may span across regions</a:t>
            </a:r>
          </a:p>
          <a:p>
            <a:pPr marL="342900" indent="-342900">
              <a:spcBef>
                <a:spcPts val="0"/>
              </a:spcBef>
              <a:spcAft>
                <a:spcPts val="1765"/>
              </a:spcAft>
              <a:buFont typeface="Arial" panose="020B0604020202020204" pitchFamily="34" charset="0"/>
              <a:buChar char="•"/>
            </a:pPr>
            <a:r>
              <a:rPr lang="en-US" sz="2353"/>
              <a:t>Resource Group has a location for storing metadata</a:t>
            </a:r>
          </a:p>
          <a:p>
            <a:endParaRPr lang="en-US" sz="2353"/>
          </a:p>
        </p:txBody>
      </p:sp>
      <p:sp>
        <p:nvSpPr>
          <p:cNvPr id="3" name="Title 2"/>
          <p:cNvSpPr>
            <a:spLocks noGrp="1"/>
          </p:cNvSpPr>
          <p:nvPr>
            <p:ph type="title"/>
          </p:nvPr>
        </p:nvSpPr>
        <p:spPr/>
        <p:txBody>
          <a:bodyPr/>
          <a:lstStyle/>
          <a:p>
            <a:r>
              <a:rPr lang="en-US"/>
              <a:t>Resource Groups</a:t>
            </a:r>
          </a:p>
        </p:txBody>
      </p:sp>
      <p:grpSp>
        <p:nvGrpSpPr>
          <p:cNvPr id="4" name="Group 3"/>
          <p:cNvGrpSpPr>
            <a:grpSpLocks noChangeAspect="1"/>
          </p:cNvGrpSpPr>
          <p:nvPr/>
        </p:nvGrpSpPr>
        <p:grpSpPr bwMode="auto">
          <a:xfrm>
            <a:off x="5722490" y="1216866"/>
            <a:ext cx="4841540" cy="4624082"/>
            <a:chOff x="405" y="668"/>
            <a:chExt cx="3117" cy="2977"/>
          </a:xfrm>
        </p:grpSpPr>
        <p:sp>
          <p:nvSpPr>
            <p:cNvPr id="5"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8"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9"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1"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2"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3"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4"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5"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6"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7"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8"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9"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0"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1"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2"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3"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4"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5"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6"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7"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8"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9"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0"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1"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2"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3"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4"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5"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6"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7"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8"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9"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0"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1"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2"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3"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4"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5"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6"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7"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8"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9"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0"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1"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2"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3"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4"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5"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6"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7"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8"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9"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0"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1"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2"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3"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4"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5"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6"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7"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8"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9"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0"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1"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2"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3"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4"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5"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6"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7"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8"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9"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80"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81"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82"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83"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84"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85"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86"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87"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88"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89"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90"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91"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92"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93"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400" b="1">
                  <a:solidFill>
                    <a:srgbClr val="FFFFFF"/>
                  </a:solidFill>
                  <a:latin typeface="Segoe UI Semibold" panose="020B0702040204020203" pitchFamily="34" charset="0"/>
                </a:rPr>
                <a:t>RESOU</a:t>
              </a:r>
              <a:endParaRPr lang="en-US" altLang="en-US">
                <a:solidFill>
                  <a:srgbClr val="00B0F0"/>
                </a:solidFill>
              </a:endParaRPr>
            </a:p>
          </p:txBody>
        </p:sp>
        <p:sp>
          <p:nvSpPr>
            <p:cNvPr id="94"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400" b="1">
                  <a:solidFill>
                    <a:srgbClr val="FFFFFF"/>
                  </a:solidFill>
                  <a:latin typeface="Segoe UI Semibold" panose="020B0702040204020203" pitchFamily="34" charset="0"/>
                </a:rPr>
                <a:t>R</a:t>
              </a:r>
              <a:endParaRPr lang="en-US" altLang="en-US">
                <a:solidFill>
                  <a:srgbClr val="00B0F0"/>
                </a:solidFill>
              </a:endParaRPr>
            </a:p>
          </p:txBody>
        </p:sp>
        <p:sp>
          <p:nvSpPr>
            <p:cNvPr id="95"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400" b="1">
                  <a:solidFill>
                    <a:srgbClr val="FFFFFF"/>
                  </a:solidFill>
                  <a:latin typeface="Segoe UI Semibold" panose="020B0702040204020203" pitchFamily="34" charset="0"/>
                </a:rPr>
                <a:t>CE G</a:t>
              </a:r>
              <a:endParaRPr lang="en-US" altLang="en-US">
                <a:solidFill>
                  <a:srgbClr val="00B0F0"/>
                </a:solidFill>
              </a:endParaRPr>
            </a:p>
          </p:txBody>
        </p:sp>
        <p:sp>
          <p:nvSpPr>
            <p:cNvPr id="96"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400" b="1">
                  <a:solidFill>
                    <a:srgbClr val="FFFFFF"/>
                  </a:solidFill>
                  <a:latin typeface="Segoe UI Semibold" panose="020B0702040204020203" pitchFamily="34" charset="0"/>
                </a:rPr>
                <a:t>R</a:t>
              </a:r>
              <a:endParaRPr lang="en-US" altLang="en-US">
                <a:solidFill>
                  <a:srgbClr val="00B0F0"/>
                </a:solidFill>
              </a:endParaRPr>
            </a:p>
          </p:txBody>
        </p:sp>
        <p:sp>
          <p:nvSpPr>
            <p:cNvPr id="97"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400" b="1">
                  <a:solidFill>
                    <a:srgbClr val="FFFFFF"/>
                  </a:solidFill>
                  <a:latin typeface="Segoe UI Semibold" panose="020B0702040204020203" pitchFamily="34" charset="0"/>
                </a:rPr>
                <a:t>OUP</a:t>
              </a:r>
              <a:endParaRPr lang="en-US" altLang="en-US">
                <a:solidFill>
                  <a:srgbClr val="00B0F0"/>
                </a:solidFill>
              </a:endParaRPr>
            </a:p>
          </p:txBody>
        </p:sp>
        <p:sp>
          <p:nvSpPr>
            <p:cNvPr id="98"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99"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0"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1"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2"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3"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4"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5"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6"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grpSp>
    </p:spTree>
    <p:extLst>
      <p:ext uri="{BB962C8B-B14F-4D97-AF65-F5344CB8AC3E}">
        <p14:creationId xmlns:p14="http://schemas.microsoft.com/office/powerpoint/2010/main" val="35465409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661002"/>
          </a:xfrm>
        </p:spPr>
        <p:txBody>
          <a:bodyPr vert="horz" lIns="91440" tIns="45720" rIns="91440" bIns="45720" rtlCol="0" anchor="t">
            <a:spAutoFit/>
          </a:bodyPr>
          <a:lstStyle/>
          <a:p>
            <a:r>
              <a:rPr lang="en-US" sz="3200" b="1"/>
              <a:t>Pick an Azure Data Center (closer is better)</a:t>
            </a:r>
          </a:p>
          <a:p>
            <a:pPr lvl="1"/>
            <a:r>
              <a:rPr lang="en-US" sz="3000" b="1">
                <a:cs typeface="Calibri"/>
              </a:rPr>
              <a:t>Create a variable with the Data Centers’ Scripting Name (ex. </a:t>
            </a:r>
            <a:r>
              <a:rPr lang="en-US" sz="3000" b="1" err="1">
                <a:cs typeface="Calibri"/>
              </a:rPr>
              <a:t>southcentralus</a:t>
            </a:r>
            <a:r>
              <a:rPr lang="en-US" sz="3000" b="1">
                <a:cs typeface="Calibri"/>
              </a:rPr>
              <a:t>)</a:t>
            </a:r>
            <a:endParaRPr lang="en-US" sz="3000" b="1">
              <a:cs typeface="Calibri Light"/>
            </a:endParaRPr>
          </a:p>
          <a:p>
            <a:r>
              <a:rPr lang="en-US" sz="3200" b="1"/>
              <a:t>Choose a globally unique, alpha-only, max 8 character code</a:t>
            </a:r>
          </a:p>
          <a:p>
            <a:r>
              <a:rPr lang="en-US" sz="3200" b="1"/>
              <a:t>Create a Resource Group</a:t>
            </a:r>
            <a:endParaRPr lang="en-US"/>
          </a:p>
          <a:p>
            <a:endParaRPr lang="en-US" sz="3200" b="1"/>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a:t>
            </a:r>
          </a:p>
          <a:p>
            <a:pPr lvl="0" defTabSz="1218835">
              <a:lnSpc>
                <a:spcPct val="90000"/>
              </a:lnSpc>
              <a:spcBef>
                <a:spcPct val="20000"/>
              </a:spcBef>
              <a:buSzPct val="80000"/>
              <a:defRPr/>
            </a:pPr>
            <a:r>
              <a:rPr lang="en-US" sz="3200">
                <a:solidFill>
                  <a:srgbClr val="0078D7"/>
                </a:solidFill>
                <a:latin typeface="Segoe UI Light" panose="020B0502040204020203" pitchFamily="34" charset="0"/>
                <a:cs typeface="Segoe UI Light" panose="020B0502040204020203" pitchFamily="34" charset="0"/>
              </a:rPr>
              <a:t>First Thing is First! </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3490509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pplication Insights instrumentation in your app sends telemetry to your Application Insights resource.">
            <a:extLst>
              <a:ext uri="{FF2B5EF4-FFF2-40B4-BE49-F238E27FC236}">
                <a16:creationId xmlns:a16="http://schemas.microsoft.com/office/drawing/2014/main" id="{3375CC4A-C8D4-4DCF-831A-4E6BE3CEA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3226" y="1402338"/>
            <a:ext cx="7239000" cy="42195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9CB31C1-5EBB-4A0D-9B70-538D91A03E46}"/>
              </a:ext>
            </a:extLst>
          </p:cNvPr>
          <p:cNvSpPr txBox="1">
            <a:spLocks/>
          </p:cNvSpPr>
          <p:nvPr/>
        </p:nvSpPr>
        <p:spPr>
          <a:xfrm>
            <a:off x="151115" y="109438"/>
            <a:ext cx="9142703" cy="737267"/>
          </a:xfrm>
          <a:prstGeom prst="rect">
            <a:avLst/>
          </a:prstGeom>
        </p:spPr>
        <p:txBody>
          <a:bodyPr vert="horz" lIns="91427" tIns="45713" rIns="91427" bIns="45713"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a:t>Application Insights</a:t>
            </a:r>
          </a:p>
        </p:txBody>
      </p:sp>
      <p:sp>
        <p:nvSpPr>
          <p:cNvPr id="4" name="TextBox 2">
            <a:extLst>
              <a:ext uri="{FF2B5EF4-FFF2-40B4-BE49-F238E27FC236}">
                <a16:creationId xmlns:a16="http://schemas.microsoft.com/office/drawing/2014/main" id="{43D9AB62-3621-4E0F-B900-9AF0DA64F91D}"/>
              </a:ext>
            </a:extLst>
          </p:cNvPr>
          <p:cNvSpPr txBox="1"/>
          <p:nvPr/>
        </p:nvSpPr>
        <p:spPr>
          <a:xfrm>
            <a:off x="44761" y="1402338"/>
            <a:ext cx="4513066" cy="3861506"/>
          </a:xfrm>
          <a:prstGeom prst="rect">
            <a:avLst/>
          </a:prstGeom>
          <a:noFill/>
        </p:spPr>
        <p:txBody>
          <a:bodyPr wrap="square" lIns="182880" tIns="146304" rIns="182880" bIns="146304"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342900"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Azure Native APM Solution</a:t>
            </a:r>
          </a:p>
          <a:p>
            <a:pPr marL="809244" lvl="1"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Profiler</a:t>
            </a:r>
          </a:p>
          <a:p>
            <a:pPr marL="809244" lvl="1"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Application Map</a:t>
            </a:r>
          </a:p>
          <a:p>
            <a:pPr marL="809244" lvl="1"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Usage Analysis</a:t>
            </a:r>
          </a:p>
          <a:p>
            <a:pPr marL="809244" lvl="1"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Dashboarding/Alerting</a:t>
            </a:r>
          </a:p>
          <a:p>
            <a:pPr marL="809244" lvl="1"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Live Mentrics Stream</a:t>
            </a:r>
          </a:p>
          <a:p>
            <a:pPr marL="342900"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Supports variety of dev platforms</a:t>
            </a:r>
          </a:p>
          <a:p>
            <a:pPr marL="809244" lvl="1"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.Net Framework</a:t>
            </a:r>
          </a:p>
          <a:p>
            <a:pPr marL="809244" lvl="1"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.Net Core</a:t>
            </a:r>
          </a:p>
          <a:p>
            <a:pPr marL="809244" lvl="1"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Java</a:t>
            </a:r>
          </a:p>
          <a:p>
            <a:pPr marL="809244" lvl="1"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NodeJS</a:t>
            </a:r>
          </a:p>
        </p:txBody>
      </p:sp>
    </p:spTree>
    <p:extLst>
      <p:ext uri="{BB962C8B-B14F-4D97-AF65-F5344CB8AC3E}">
        <p14:creationId xmlns:p14="http://schemas.microsoft.com/office/powerpoint/2010/main" val="1930622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346293" y="440918"/>
            <a:ext cx="9651170" cy="5976165"/>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idx="4294967295"/>
          </p:nvPr>
        </p:nvSpPr>
        <p:spPr>
          <a:xfrm>
            <a:off x="0" y="1336675"/>
            <a:ext cx="2165350" cy="3022600"/>
          </a:xfrm>
          <a:prstGeom prst="rect">
            <a:avLst/>
          </a:prstGeom>
        </p:spPr>
        <p:txBody>
          <a:bodyPr>
            <a:noAutofit/>
          </a:bodyPr>
          <a:lstStyle/>
          <a:p>
            <a:pPr marL="0" indent="0">
              <a:buNone/>
            </a:pPr>
            <a:r>
              <a:rPr lang="en-US" sz="3200" b="1">
                <a:latin typeface="Segoe UI Light" panose="020B0502040204020203" pitchFamily="34" charset="0"/>
                <a:cs typeface="Segoe UI Light" panose="020B0502040204020203" pitchFamily="34" charset="0"/>
              </a:rPr>
              <a:t>Azure Resource Manager</a:t>
            </a:r>
          </a:p>
          <a:p>
            <a:pPr marL="0" indent="0">
              <a:buNone/>
            </a:pPr>
            <a:endParaRPr lang="en-US" sz="2400">
              <a:latin typeface="Segoe UI Light" panose="020B0502040204020203" pitchFamily="34" charset="0"/>
              <a:cs typeface="Segoe UI Light" panose="020B0502040204020203" pitchFamily="34" charset="0"/>
            </a:endParaRPr>
          </a:p>
          <a:p>
            <a:pPr marL="0" indent="0">
              <a:buNone/>
            </a:pPr>
            <a:r>
              <a:rPr lang="en-US" sz="2400">
                <a:latin typeface="Segoe UI Light" panose="020B0502040204020203" pitchFamily="34" charset="0"/>
                <a:cs typeface="Segoe UI Light" panose="020B0502040204020203" pitchFamily="34" charset="0"/>
              </a:rPr>
              <a:t>Consistent Management Layer</a:t>
            </a:r>
            <a:endParaRPr lang="en-US" sz="1800">
              <a:latin typeface="Segoe UI Light" panose="020B0502040204020203" pitchFamily="34" charset="0"/>
              <a:cs typeface="Segoe UI Light" panose="020B0502040204020203" pitchFamily="34" charset="0"/>
            </a:endParaRPr>
          </a:p>
        </p:txBody>
      </p:sp>
      <p:grpSp>
        <p:nvGrpSpPr>
          <p:cNvPr id="1196" name="Group 1195"/>
          <p:cNvGrpSpPr/>
          <p:nvPr/>
        </p:nvGrpSpPr>
        <p:grpSpPr>
          <a:xfrm>
            <a:off x="2555559" y="611431"/>
            <a:ext cx="9264279" cy="5521362"/>
            <a:chOff x="2805240" y="470794"/>
            <a:chExt cx="9450047" cy="5632077"/>
          </a:xfrm>
        </p:grpSpPr>
        <p:pic>
          <p:nvPicPr>
            <p:cNvPr id="460" name="Picture 459"/>
            <p:cNvPicPr>
              <a:picLocks noChangeAspect="1"/>
            </p:cNvPicPr>
            <p:nvPr/>
          </p:nvPicPr>
          <p:blipFill>
            <a:blip r:embed="rId3"/>
            <a:stretch>
              <a:fillRect/>
            </a:stretch>
          </p:blipFill>
          <p:spPr>
            <a:xfrm>
              <a:off x="2805240" y="470794"/>
              <a:ext cx="9450047" cy="5632077"/>
            </a:xfrm>
            <a:prstGeom prst="rect">
              <a:avLst/>
            </a:prstGeom>
          </p:spPr>
        </p:pic>
        <p:sp>
          <p:nvSpPr>
            <p:cNvPr id="1195" name="Rectangle 1194"/>
            <p:cNvSpPr/>
            <p:nvPr/>
          </p:nvSpPr>
          <p:spPr>
            <a:xfrm>
              <a:off x="2860952" y="1573117"/>
              <a:ext cx="3837607" cy="202920"/>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68" b="1" cap="all"/>
                <a:t>Azure Resource Manager API</a:t>
              </a:r>
            </a:p>
          </p:txBody>
        </p:sp>
      </p:grpSp>
    </p:spTree>
    <p:extLst>
      <p:ext uri="{BB962C8B-B14F-4D97-AF65-F5344CB8AC3E}">
        <p14:creationId xmlns:p14="http://schemas.microsoft.com/office/powerpoint/2010/main" val="1498302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291312" y="519406"/>
            <a:ext cx="10515600" cy="1325563"/>
          </a:xfrm>
          <a:prstGeom prst="rect">
            <a:avLst/>
          </a:prstGeom>
        </p:spPr>
        <p:txBody>
          <a:bodyPr/>
          <a:lstStyle/>
          <a:p>
            <a:r>
              <a:rPr lang="en-US"/>
              <a:t>The template</a:t>
            </a:r>
          </a:p>
        </p:txBody>
      </p:sp>
      <p:sp>
        <p:nvSpPr>
          <p:cNvPr id="6" name="Text Placeholder 5"/>
          <p:cNvSpPr>
            <a:spLocks noGrp="1"/>
          </p:cNvSpPr>
          <p:nvPr>
            <p:ph type="body" sz="quarter" idx="4294967295"/>
          </p:nvPr>
        </p:nvSpPr>
        <p:spPr>
          <a:xfrm>
            <a:off x="291312" y="1536994"/>
            <a:ext cx="11652250" cy="4779962"/>
          </a:xfrm>
        </p:spPr>
        <p:txBody>
          <a:bodyPr>
            <a:normAutofit lnSpcReduction="10000"/>
          </a:bodyPr>
          <a:lstStyle/>
          <a:p>
            <a:pPr marL="0" indent="0">
              <a:buNone/>
            </a:pPr>
            <a:r>
              <a:rPr lang="en-US"/>
              <a:t>Structure and elements</a:t>
            </a:r>
          </a:p>
          <a:p>
            <a:pPr marL="0" indent="0">
              <a:buNone/>
            </a:pPr>
            <a:r>
              <a:rPr lang="en-US" sz="1568">
                <a:solidFill>
                  <a:srgbClr val="000000"/>
                </a:solidFill>
                <a:latin typeface="Consolas" panose="020B0609020204030204" pitchFamily="49" charset="0"/>
              </a:rPr>
              <a:t>{</a:t>
            </a:r>
          </a:p>
          <a:p>
            <a:pPr marL="0" indent="0">
              <a:buNone/>
            </a:pPr>
            <a:r>
              <a:rPr lang="de-DE" sz="1568">
                <a:solidFill>
                  <a:srgbClr val="000000"/>
                </a:solidFill>
                <a:latin typeface="Consolas" panose="020B0609020204030204" pitchFamily="49" charset="0"/>
              </a:rPr>
              <a:t>   </a:t>
            </a:r>
            <a:r>
              <a:rPr lang="de-DE" sz="1568">
                <a:solidFill>
                  <a:srgbClr val="2E75B6"/>
                </a:solidFill>
                <a:latin typeface="Consolas" panose="020B0609020204030204" pitchFamily="49" charset="0"/>
              </a:rPr>
              <a:t>"$schema"</a:t>
            </a:r>
            <a:r>
              <a:rPr lang="de-DE" sz="1568">
                <a:solidFill>
                  <a:srgbClr val="000000"/>
                </a:solidFill>
                <a:latin typeface="Consolas" panose="020B0609020204030204" pitchFamily="49" charset="0"/>
              </a:rPr>
              <a:t>: </a:t>
            </a:r>
            <a:r>
              <a:rPr lang="de-DE" sz="1568">
                <a:solidFill>
                  <a:srgbClr val="A31515"/>
                </a:solidFill>
                <a:latin typeface="Consolas" panose="020B0609020204030204" pitchFamily="49" charset="0"/>
              </a:rPr>
              <a:t>"http://schema.management.azure.com/schemas/2015-01-01/deploymentTemplate.json#"</a:t>
            </a:r>
            <a:r>
              <a:rPr lang="de-DE" sz="1568">
                <a:solidFill>
                  <a:srgbClr val="000000"/>
                </a:solidFill>
                <a:latin typeface="Consolas" panose="020B0609020204030204" pitchFamily="49" charset="0"/>
              </a:rPr>
              <a:t>,</a:t>
            </a:r>
          </a:p>
          <a:p>
            <a:pPr marL="0" indent="0">
              <a:buNone/>
            </a:pPr>
            <a:r>
              <a:rPr lang="en-US" sz="1568">
                <a:solidFill>
                  <a:srgbClr val="000000"/>
                </a:solidFill>
                <a:latin typeface="Consolas" panose="020B0609020204030204" pitchFamily="49" charset="0"/>
              </a:rPr>
              <a:t>   </a:t>
            </a:r>
            <a:r>
              <a:rPr lang="en-US" sz="1568">
                <a:solidFill>
                  <a:srgbClr val="2E75B6"/>
                </a:solidFill>
                <a:latin typeface="Consolas" panose="020B0609020204030204" pitchFamily="49" charset="0"/>
              </a:rPr>
              <a:t>"</a:t>
            </a:r>
            <a:r>
              <a:rPr lang="en-US" sz="1568" err="1">
                <a:solidFill>
                  <a:srgbClr val="2E75B6"/>
                </a:solidFill>
                <a:latin typeface="Consolas" panose="020B0609020204030204" pitchFamily="49" charset="0"/>
              </a:rPr>
              <a:t>contentVersion</a:t>
            </a:r>
            <a:r>
              <a:rPr lang="en-US" sz="1568">
                <a:solidFill>
                  <a:srgbClr val="2E75B6"/>
                </a:solidFill>
                <a:latin typeface="Consolas" panose="020B0609020204030204" pitchFamily="49" charset="0"/>
              </a:rPr>
              <a:t>"</a:t>
            </a:r>
            <a:r>
              <a:rPr lang="en-US" sz="1568">
                <a:solidFill>
                  <a:srgbClr val="000000"/>
                </a:solidFill>
                <a:latin typeface="Consolas" panose="020B0609020204030204" pitchFamily="49" charset="0"/>
              </a:rPr>
              <a:t>: </a:t>
            </a:r>
            <a:r>
              <a:rPr lang="en-US" sz="1568">
                <a:solidFill>
                  <a:srgbClr val="A31515"/>
                </a:solidFill>
                <a:latin typeface="Consolas" panose="020B0609020204030204" pitchFamily="49" charset="0"/>
              </a:rPr>
              <a:t>""</a:t>
            </a:r>
            <a:r>
              <a:rPr lang="en-US" sz="1568">
                <a:solidFill>
                  <a:srgbClr val="000000"/>
                </a:solidFill>
                <a:latin typeface="Consolas" panose="020B0609020204030204" pitchFamily="49" charset="0"/>
              </a:rPr>
              <a:t>,</a:t>
            </a:r>
          </a:p>
          <a:p>
            <a:pPr marL="0" indent="0">
              <a:buNone/>
            </a:pPr>
            <a:r>
              <a:rPr lang="en-US" sz="1568">
                <a:solidFill>
                  <a:srgbClr val="000000"/>
                </a:solidFill>
                <a:latin typeface="Consolas" panose="020B0609020204030204" pitchFamily="49" charset="0"/>
              </a:rPr>
              <a:t>   </a:t>
            </a:r>
            <a:r>
              <a:rPr lang="en-US" sz="1568">
                <a:solidFill>
                  <a:srgbClr val="2E75B6"/>
                </a:solidFill>
                <a:latin typeface="Consolas" panose="020B0609020204030204" pitchFamily="49" charset="0"/>
              </a:rPr>
              <a:t>"parameters"</a:t>
            </a:r>
            <a:r>
              <a:rPr lang="en-US" sz="1568">
                <a:solidFill>
                  <a:srgbClr val="000000"/>
                </a:solidFill>
                <a:latin typeface="Consolas" panose="020B0609020204030204" pitchFamily="49" charset="0"/>
              </a:rPr>
              <a:t>: {  },</a:t>
            </a:r>
          </a:p>
          <a:p>
            <a:pPr marL="0" indent="0">
              <a:buNone/>
            </a:pPr>
            <a:r>
              <a:rPr lang="en-US" sz="1568">
                <a:solidFill>
                  <a:srgbClr val="000000"/>
                </a:solidFill>
                <a:latin typeface="Consolas" panose="020B0609020204030204" pitchFamily="49" charset="0"/>
              </a:rPr>
              <a:t>   </a:t>
            </a:r>
            <a:r>
              <a:rPr lang="en-US" sz="1568">
                <a:solidFill>
                  <a:srgbClr val="2E75B6"/>
                </a:solidFill>
                <a:latin typeface="Consolas" panose="020B0609020204030204" pitchFamily="49" charset="0"/>
              </a:rPr>
              <a:t>"variables"</a:t>
            </a:r>
            <a:r>
              <a:rPr lang="en-US" sz="1568">
                <a:solidFill>
                  <a:srgbClr val="000000"/>
                </a:solidFill>
                <a:latin typeface="Consolas" panose="020B0609020204030204" pitchFamily="49" charset="0"/>
              </a:rPr>
              <a:t>: {  },</a:t>
            </a:r>
          </a:p>
          <a:p>
            <a:pPr marL="0" indent="0">
              <a:buNone/>
            </a:pPr>
            <a:r>
              <a:rPr lang="en-US" sz="1568">
                <a:solidFill>
                  <a:srgbClr val="000000"/>
                </a:solidFill>
                <a:latin typeface="Consolas" panose="020B0609020204030204" pitchFamily="49" charset="0"/>
              </a:rPr>
              <a:t>   </a:t>
            </a:r>
            <a:r>
              <a:rPr lang="en-US" sz="1568">
                <a:solidFill>
                  <a:srgbClr val="2E75B6"/>
                </a:solidFill>
                <a:latin typeface="Consolas" panose="020B0609020204030204" pitchFamily="49" charset="0"/>
              </a:rPr>
              <a:t>"resources"</a:t>
            </a:r>
            <a:r>
              <a:rPr lang="en-US" sz="1568">
                <a:solidFill>
                  <a:srgbClr val="000000"/>
                </a:solidFill>
                <a:latin typeface="Consolas" panose="020B0609020204030204" pitchFamily="49" charset="0"/>
              </a:rPr>
              <a:t>: [  ],</a:t>
            </a:r>
          </a:p>
          <a:p>
            <a:pPr marL="0" indent="0">
              <a:buNone/>
            </a:pPr>
            <a:r>
              <a:rPr lang="en-US" sz="1568">
                <a:solidFill>
                  <a:srgbClr val="000000"/>
                </a:solidFill>
                <a:latin typeface="Consolas" panose="020B0609020204030204" pitchFamily="49" charset="0"/>
              </a:rPr>
              <a:t>   </a:t>
            </a:r>
            <a:r>
              <a:rPr lang="en-US" sz="1568">
                <a:solidFill>
                  <a:srgbClr val="2E75B6"/>
                </a:solidFill>
                <a:latin typeface="Consolas" panose="020B0609020204030204" pitchFamily="49" charset="0"/>
              </a:rPr>
              <a:t>"outputs"</a:t>
            </a:r>
            <a:r>
              <a:rPr lang="en-US" sz="1568">
                <a:solidFill>
                  <a:srgbClr val="000000"/>
                </a:solidFill>
                <a:latin typeface="Consolas" panose="020B0609020204030204" pitchFamily="49" charset="0"/>
              </a:rPr>
              <a:t>: {  }</a:t>
            </a:r>
          </a:p>
          <a:p>
            <a:pPr marL="0" indent="0">
              <a:buNone/>
            </a:pPr>
            <a:r>
              <a:rPr lang="en-US" sz="1568">
                <a:solidFill>
                  <a:srgbClr val="000000"/>
                </a:solidFill>
                <a:latin typeface="Consolas" panose="020B0609020204030204" pitchFamily="49" charset="0"/>
              </a:rPr>
              <a:t>}</a:t>
            </a:r>
            <a:endParaRPr lang="en-US" sz="1568">
              <a:latin typeface="Consolas" panose="020B0609020204030204" pitchFamily="49" charset="0"/>
            </a:endParaRPr>
          </a:p>
          <a:p>
            <a:pPr marL="0" indent="0">
              <a:buNone/>
            </a:pPr>
            <a:endParaRPr lang="en-US"/>
          </a:p>
          <a:p>
            <a:pPr marL="0" indent="0">
              <a:buNone/>
            </a:pPr>
            <a:r>
              <a:rPr lang="en-US"/>
              <a:t>Declarative syntax</a:t>
            </a:r>
          </a:p>
          <a:p>
            <a:pPr marL="0" indent="0">
              <a:buNone/>
            </a:pPr>
            <a:r>
              <a:rPr lang="en-US" sz="1961"/>
              <a:t>Allows you to declare the resources you want to have without having to write the script sequence of commands required to create it.</a:t>
            </a:r>
          </a:p>
        </p:txBody>
      </p:sp>
    </p:spTree>
    <p:extLst>
      <p:ext uri="{BB962C8B-B14F-4D97-AF65-F5344CB8AC3E}">
        <p14:creationId xmlns:p14="http://schemas.microsoft.com/office/powerpoint/2010/main" val="3041661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895218"/>
            <a:ext cx="11653523" cy="2637645"/>
          </a:xfrm>
        </p:spPr>
        <p:txBody>
          <a:bodyPr/>
          <a:lstStyle/>
          <a:p>
            <a:r>
              <a:rPr lang="en-US" sz="3200" b="1"/>
              <a:t>Deploy a publicly accessible ARM template that will deploy App Insights to your Resources Group</a:t>
            </a:r>
          </a:p>
          <a:p>
            <a:r>
              <a:rPr lang="en-US" sz="3200" b="1"/>
              <a:t>Set a variable with the </a:t>
            </a:r>
            <a:r>
              <a:rPr lang="en-US" sz="3200" b="1" err="1"/>
              <a:t>InstrumentationKey</a:t>
            </a:r>
            <a:r>
              <a:rPr lang="en-US" sz="3200" b="1"/>
              <a:t> for later</a:t>
            </a:r>
          </a:p>
          <a:p>
            <a:endParaRPr lang="en-US" sz="3200" b="1"/>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2</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lvl="0" defTabSz="1218835">
              <a:lnSpc>
                <a:spcPct val="90000"/>
              </a:lnSpc>
              <a:spcBef>
                <a:spcPct val="20000"/>
              </a:spcBef>
              <a:buSzPct val="80000"/>
              <a:defRPr/>
            </a:pPr>
            <a:r>
              <a:rPr lang="en-US" sz="3200">
                <a:solidFill>
                  <a:srgbClr val="0078D7"/>
                </a:solidFill>
                <a:latin typeface="Segoe UI Light" panose="020B0502040204020203" pitchFamily="34" charset="0"/>
                <a:cs typeface="Segoe UI Light" panose="020B0502040204020203" pitchFamily="34" charset="0"/>
              </a:rPr>
              <a:t>Always need App Insights!</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1662686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849911" y="1923208"/>
            <a:ext cx="803055" cy="301727"/>
          </a:xfrm>
          <a:prstGeom prst="rect">
            <a:avLst/>
          </a:prstGeom>
          <a:noFill/>
        </p:spPr>
        <p:txBody>
          <a:bodyPr wrap="square" rtlCol="0" anchor="ctr">
            <a:spAutoFit/>
          </a:bodyPr>
          <a:lstStyle/>
          <a:p>
            <a:pPr algn="ctr" defTabSz="914314"/>
            <a:r>
              <a:rPr lang="en-US" sz="1372" b="1">
                <a:solidFill>
                  <a:srgbClr val="0078D7"/>
                </a:solidFill>
                <a:latin typeface="Segoe UI Semilight" panose="020B0402040204020203" pitchFamily="34" charset="0"/>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8136521" y="2188074"/>
            <a:ext cx="1141204" cy="303481"/>
          </a:xfrm>
          <a:prstGeom prst="rect">
            <a:avLst/>
          </a:prstGeom>
          <a:noFill/>
        </p:spPr>
        <p:txBody>
          <a:bodyPr wrap="square" rtlCol="0" anchor="ctr">
            <a:spAutoFit/>
          </a:bodyPr>
          <a:lstStyle/>
          <a:p>
            <a:pPr algn="ctr" defTabSz="914314"/>
            <a:r>
              <a:rPr lang="en-US" sz="1372">
                <a:solidFill>
                  <a:srgbClr val="0078D7"/>
                </a:solidFill>
                <a:latin typeface="Segoe UI"/>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936574" y="2474709"/>
            <a:ext cx="1293844" cy="512935"/>
            <a:chOff x="1880903" y="2139228"/>
            <a:chExt cx="1294027" cy="513007"/>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139228"/>
              <a:ext cx="803169" cy="513007"/>
            </a:xfrm>
            <a:prstGeom prst="rect">
              <a:avLst/>
            </a:prstGeom>
            <a:noFill/>
          </p:spPr>
          <p:txBody>
            <a:bodyPr wrap="square" rtlCol="0" anchor="ctr">
              <a:spAutoFit/>
            </a:bodyPr>
            <a:lstStyle/>
            <a:p>
              <a:pPr defTabSz="914314"/>
              <a:r>
                <a:rPr lang="en-US" sz="1372">
                  <a:solidFill>
                    <a:srgbClr val="0078D7"/>
                  </a:solidFill>
                  <a:latin typeface="Segoe UI"/>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372">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372">
                    <a:gradFill>
                      <a:gsLst>
                        <a:gs pos="0">
                          <a:srgbClr val="FFFFFF"/>
                        </a:gs>
                        <a:gs pos="100000">
                          <a:srgbClr val="FFFFFF"/>
                        </a:gs>
                      </a:gsLst>
                      <a:lin ang="5400000" scaled="0"/>
                    </a:gradFill>
                    <a:latin typeface="Segoe UI"/>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372">
                    <a:gradFill>
                      <a:gsLst>
                        <a:gs pos="0">
                          <a:srgbClr val="FFFFFF"/>
                        </a:gs>
                        <a:gs pos="100000">
                          <a:srgbClr val="FFFFFF"/>
                        </a:gs>
                      </a:gsLst>
                      <a:lin ang="5400000" scaled="0"/>
                    </a:gradFill>
                    <a:latin typeface="Segoe UI"/>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372">
                    <a:gradFill>
                      <a:gsLst>
                        <a:gs pos="0">
                          <a:srgbClr val="FFFFFF"/>
                        </a:gs>
                        <a:gs pos="100000">
                          <a:srgbClr val="FFFFFF"/>
                        </a:gs>
                      </a:gsLst>
                      <a:lin ang="5400000" scaled="0"/>
                    </a:gradFill>
                    <a:latin typeface="Segoe UI"/>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372">
                    <a:gradFill>
                      <a:gsLst>
                        <a:gs pos="0">
                          <a:srgbClr val="FFFFFF"/>
                        </a:gs>
                        <a:gs pos="100000">
                          <a:srgbClr val="FFFFFF"/>
                        </a:gs>
                      </a:gsLst>
                      <a:lin ang="5400000" scaled="0"/>
                    </a:gradFill>
                    <a:latin typeface="Segoe UI"/>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372">
                    <a:gradFill>
                      <a:gsLst>
                        <a:gs pos="0">
                          <a:srgbClr val="FFFFFF"/>
                        </a:gs>
                        <a:gs pos="100000">
                          <a:srgbClr val="FFFFFF"/>
                        </a:gs>
                      </a:gsLst>
                      <a:lin ang="5400000" scaled="0"/>
                    </a:gradFill>
                    <a:latin typeface="Segoe UI"/>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372">
                    <a:gradFill>
                      <a:gsLst>
                        <a:gs pos="0">
                          <a:srgbClr val="FFFFFF"/>
                        </a:gs>
                        <a:gs pos="100000">
                          <a:srgbClr val="FFFFFF"/>
                        </a:gs>
                      </a:gsLst>
                      <a:lin ang="5400000" scaled="0"/>
                    </a:gradFill>
                    <a:latin typeface="Segoe UI"/>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372">
                    <a:gradFill>
                      <a:gsLst>
                        <a:gs pos="0">
                          <a:srgbClr val="FFFFFF"/>
                        </a:gs>
                        <a:gs pos="100000">
                          <a:srgbClr val="FFFFFF"/>
                        </a:gs>
                      </a:gsLst>
                      <a:lin ang="5400000" scaled="0"/>
                    </a:gradFill>
                    <a:latin typeface="Segoe UI"/>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372">
                    <a:gradFill>
                      <a:gsLst>
                        <a:gs pos="0">
                          <a:srgbClr val="FFFFFF"/>
                        </a:gs>
                        <a:gs pos="100000">
                          <a:srgbClr val="FFFFFF"/>
                        </a:gs>
                      </a:gsLst>
                      <a:lin ang="5400000" scaled="0"/>
                    </a:gradFill>
                    <a:latin typeface="Segoe UI"/>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372">
                    <a:gradFill>
                      <a:gsLst>
                        <a:gs pos="0">
                          <a:srgbClr val="FFFFFF"/>
                        </a:gs>
                        <a:gs pos="100000">
                          <a:srgbClr val="FFFFFF"/>
                        </a:gs>
                      </a:gsLst>
                      <a:lin ang="5400000" scaled="0"/>
                    </a:gradFill>
                    <a:latin typeface="Segoe UI"/>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372">
                    <a:gradFill>
                      <a:gsLst>
                        <a:gs pos="0">
                          <a:srgbClr val="FFFFFF"/>
                        </a:gs>
                        <a:gs pos="100000">
                          <a:srgbClr val="FFFFFF"/>
                        </a:gs>
                      </a:gsLst>
                      <a:lin ang="5400000" scaled="0"/>
                    </a:gradFill>
                    <a:latin typeface="Segoe UI"/>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4130" y="5547682"/>
            <a:ext cx="9923740" cy="1309832"/>
          </a:xfrm>
          <a:prstGeom prst="rect">
            <a:avLst/>
          </a:prstGeom>
        </p:spPr>
      </p:pic>
      <p:sp>
        <p:nvSpPr>
          <p:cNvPr id="100" name="Freeform: Shape 99"/>
          <p:cNvSpPr/>
          <p:nvPr/>
        </p:nvSpPr>
        <p:spPr>
          <a:xfrm>
            <a:off x="2214" y="5112187"/>
            <a:ext cx="12187573" cy="1745327"/>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183" name="Freeform: Shape 99"/>
          <p:cNvSpPr/>
          <p:nvPr/>
        </p:nvSpPr>
        <p:spPr>
          <a:xfrm>
            <a:off x="866" y="2593371"/>
            <a:ext cx="12187573"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182" name="Freeform: Shape 99"/>
          <p:cNvSpPr/>
          <p:nvPr/>
        </p:nvSpPr>
        <p:spPr>
          <a:xfrm>
            <a:off x="865" y="3990063"/>
            <a:ext cx="1219027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grpSp>
        <p:nvGrpSpPr>
          <p:cNvPr id="9" name="Group 8"/>
          <p:cNvGrpSpPr/>
          <p:nvPr/>
        </p:nvGrpSpPr>
        <p:grpSpPr>
          <a:xfrm>
            <a:off x="399358" y="4315064"/>
            <a:ext cx="11349556" cy="1606474"/>
            <a:chOff x="580716" y="4237919"/>
            <a:chExt cx="11351165" cy="1606702"/>
          </a:xfrm>
        </p:grpSpPr>
        <p:sp>
          <p:nvSpPr>
            <p:cNvPr id="893" name="TextBox 892"/>
            <p:cNvSpPr txBox="1"/>
            <p:nvPr/>
          </p:nvSpPr>
          <p:spPr>
            <a:xfrm>
              <a:off x="580716" y="5255413"/>
              <a:ext cx="1381852" cy="513007"/>
            </a:xfrm>
            <a:prstGeom prst="rect">
              <a:avLst/>
            </a:prstGeom>
            <a:noFill/>
          </p:spPr>
          <p:txBody>
            <a:bodyPr wrap="none" rtlCol="0">
              <a:spAutoFit/>
            </a:bodyPr>
            <a:lstStyle/>
            <a:p>
              <a:pPr algn="ctr" defTabSz="856960">
                <a:defRPr/>
              </a:pPr>
              <a:r>
                <a:rPr lang="en-US" sz="1372" kern="0">
                  <a:solidFill>
                    <a:srgbClr val="0078D7"/>
                  </a:solidFill>
                  <a:latin typeface="Segoe UI"/>
                  <a:cs typeface="Segoe UI Semilight" panose="020B0402040204020203" pitchFamily="34" charset="0"/>
                </a:rPr>
                <a:t>Turnkey global </a:t>
              </a:r>
              <a:br>
                <a:rPr lang="en-US" sz="1372" kern="0">
                  <a:solidFill>
                    <a:srgbClr val="0078D7"/>
                  </a:solidFill>
                  <a:latin typeface="Segoe UI"/>
                  <a:cs typeface="Segoe UI Semilight" panose="020B0402040204020203" pitchFamily="34" charset="0"/>
                </a:rPr>
              </a:br>
              <a:r>
                <a:rPr lang="en-US" sz="1372" kern="0">
                  <a:solidFill>
                    <a:srgbClr val="0078D7"/>
                  </a:solidFill>
                  <a:latin typeface="Segoe UI"/>
                  <a:cs typeface="Segoe UI Semilight" panose="020B0402040204020203" pitchFamily="34" charset="0"/>
                </a:rPr>
                <a:t>distribution</a:t>
              </a:r>
            </a:p>
          </p:txBody>
        </p:sp>
        <p:sp>
          <p:nvSpPr>
            <p:cNvPr id="894" name="TextBox 893"/>
            <p:cNvSpPr txBox="1"/>
            <p:nvPr/>
          </p:nvSpPr>
          <p:spPr>
            <a:xfrm>
              <a:off x="2644331" y="4596855"/>
              <a:ext cx="2101697" cy="513007"/>
            </a:xfrm>
            <a:prstGeom prst="rect">
              <a:avLst/>
            </a:prstGeom>
            <a:noFill/>
          </p:spPr>
          <p:txBody>
            <a:bodyPr wrap="none" rtlCol="0">
              <a:spAutoFit/>
            </a:bodyPr>
            <a:lstStyle/>
            <a:p>
              <a:pPr algn="ctr" defTabSz="856960">
                <a:defRPr/>
              </a:pPr>
              <a:r>
                <a:rPr lang="en-US" sz="1372" kern="0">
                  <a:solidFill>
                    <a:srgbClr val="0078D7"/>
                  </a:solidFill>
                  <a:latin typeface="Segoe UI"/>
                  <a:cs typeface="Segoe UI Semilight" panose="020B0402040204020203" pitchFamily="34" charset="0"/>
                </a:rPr>
                <a:t>Elastic scale out </a:t>
              </a:r>
            </a:p>
            <a:p>
              <a:pPr algn="ctr" defTabSz="856960">
                <a:defRPr/>
              </a:pPr>
              <a:r>
                <a:rPr lang="en-US" sz="1372" kern="0">
                  <a:solidFill>
                    <a:srgbClr val="0078D7"/>
                  </a:solidFill>
                  <a:latin typeface="Segoe UI"/>
                  <a:cs typeface="Segoe UI Semilight" panose="020B0402040204020203" pitchFamily="34" charset="0"/>
                </a:rPr>
                <a:t>of storage &amp; throughput</a:t>
              </a:r>
            </a:p>
          </p:txBody>
        </p:sp>
        <p:sp>
          <p:nvSpPr>
            <p:cNvPr id="895" name="TextBox 894"/>
            <p:cNvSpPr txBox="1"/>
            <p:nvPr/>
          </p:nvSpPr>
          <p:spPr>
            <a:xfrm>
              <a:off x="5354381" y="4237919"/>
              <a:ext cx="2059260" cy="513007"/>
            </a:xfrm>
            <a:prstGeom prst="rect">
              <a:avLst/>
            </a:prstGeom>
            <a:noFill/>
          </p:spPr>
          <p:txBody>
            <a:bodyPr wrap="none" rtlCol="0">
              <a:spAutoFit/>
            </a:bodyPr>
            <a:lstStyle/>
            <a:p>
              <a:pPr algn="ctr" defTabSz="856960">
                <a:defRPr/>
              </a:pPr>
              <a:r>
                <a:rPr lang="en-US" sz="1372" kern="0">
                  <a:solidFill>
                    <a:srgbClr val="0078D7"/>
                  </a:solidFill>
                  <a:latin typeface="Segoe UI"/>
                  <a:cs typeface="Segoe UI Semilight" panose="020B0402040204020203" pitchFamily="34" charset="0"/>
                </a:rPr>
                <a:t>Guaranteed low latency </a:t>
              </a:r>
              <a:br>
                <a:rPr lang="en-US" sz="1372" kern="0">
                  <a:solidFill>
                    <a:srgbClr val="0078D7"/>
                  </a:solidFill>
                  <a:latin typeface="Segoe UI"/>
                  <a:cs typeface="Segoe UI Semilight" panose="020B0402040204020203" pitchFamily="34" charset="0"/>
                </a:rPr>
              </a:br>
              <a:r>
                <a:rPr lang="en-US" sz="1372" kern="0">
                  <a:solidFill>
                    <a:srgbClr val="0078D7"/>
                  </a:solidFill>
                  <a:latin typeface="Segoe UI"/>
                  <a:cs typeface="Segoe UI Semilight" panose="020B0402040204020203" pitchFamily="34" charset="0"/>
                </a:rPr>
                <a:t>at the 99</a:t>
              </a:r>
              <a:r>
                <a:rPr lang="en-US" sz="1372" kern="0" baseline="30000">
                  <a:solidFill>
                    <a:srgbClr val="0078D7"/>
                  </a:solidFill>
                  <a:latin typeface="Segoe UI"/>
                  <a:cs typeface="Segoe UI Semilight" panose="020B0402040204020203" pitchFamily="34" charset="0"/>
                </a:rPr>
                <a:t>th</a:t>
              </a:r>
              <a:r>
                <a:rPr lang="en-US" sz="1372" kern="0">
                  <a:solidFill>
                    <a:srgbClr val="0078D7"/>
                  </a:solidFill>
                  <a:latin typeface="Segoe UI"/>
                  <a:cs typeface="Segoe UI Semilight" panose="020B0402040204020203" pitchFamily="34" charset="0"/>
                </a:rPr>
                <a:t> percentile</a:t>
              </a:r>
            </a:p>
          </p:txBody>
        </p:sp>
        <p:sp>
          <p:nvSpPr>
            <p:cNvPr id="896" name="TextBox 895"/>
            <p:cNvSpPr txBox="1"/>
            <p:nvPr/>
          </p:nvSpPr>
          <p:spPr>
            <a:xfrm>
              <a:off x="10495019" y="5331614"/>
              <a:ext cx="1436862" cy="513007"/>
            </a:xfrm>
            <a:prstGeom prst="rect">
              <a:avLst/>
            </a:prstGeom>
            <a:noFill/>
          </p:spPr>
          <p:txBody>
            <a:bodyPr wrap="none" rtlCol="0">
              <a:spAutoFit/>
            </a:bodyPr>
            <a:lstStyle/>
            <a:p>
              <a:pPr algn="ctr" defTabSz="856960">
                <a:defRPr/>
              </a:pPr>
              <a:r>
                <a:rPr lang="en-US" sz="1372" kern="0">
                  <a:solidFill>
                    <a:srgbClr val="0078D7"/>
                  </a:solidFill>
                  <a:latin typeface="Segoe UI"/>
                  <a:cs typeface="Segoe UI Semilight" panose="020B0402040204020203" pitchFamily="34" charset="0"/>
                </a:rPr>
                <a:t>Comprehensive </a:t>
              </a:r>
              <a:br>
                <a:rPr lang="en-US" sz="1372" kern="0">
                  <a:solidFill>
                    <a:srgbClr val="0078D7"/>
                  </a:solidFill>
                  <a:latin typeface="Segoe UI"/>
                  <a:cs typeface="Segoe UI Semilight" panose="020B0402040204020203" pitchFamily="34" charset="0"/>
                </a:rPr>
              </a:br>
              <a:r>
                <a:rPr lang="en-US" sz="1372" kern="0">
                  <a:solidFill>
                    <a:srgbClr val="0078D7"/>
                  </a:solidFill>
                  <a:latin typeface="Segoe UI"/>
                  <a:cs typeface="Segoe UI Semilight" panose="020B0402040204020203" pitchFamily="34" charset="0"/>
                </a:rPr>
                <a:t>SLAs</a:t>
              </a:r>
            </a:p>
          </p:txBody>
        </p:sp>
        <p:sp>
          <p:nvSpPr>
            <p:cNvPr id="897" name="TextBox 896"/>
            <p:cNvSpPr txBox="1"/>
            <p:nvPr/>
          </p:nvSpPr>
          <p:spPr>
            <a:xfrm>
              <a:off x="8072446" y="4596855"/>
              <a:ext cx="1694622" cy="513007"/>
            </a:xfrm>
            <a:prstGeom prst="rect">
              <a:avLst/>
            </a:prstGeom>
            <a:noFill/>
          </p:spPr>
          <p:txBody>
            <a:bodyPr wrap="none" rtlCol="0">
              <a:spAutoFit/>
            </a:bodyPr>
            <a:lstStyle/>
            <a:p>
              <a:pPr algn="ctr" defTabSz="856960">
                <a:defRPr/>
              </a:pPr>
              <a:r>
                <a:rPr lang="en-US" sz="1372" kern="0">
                  <a:solidFill>
                    <a:srgbClr val="0078D7"/>
                  </a:solidFill>
                  <a:latin typeface="Segoe UI"/>
                  <a:cs typeface="Segoe UI Semilight" panose="020B0402040204020203" pitchFamily="34" charset="0"/>
                </a:rPr>
                <a:t>Five well-defined </a:t>
              </a:r>
              <a:br>
                <a:rPr lang="en-US" sz="1372" kern="0">
                  <a:solidFill>
                    <a:srgbClr val="0078D7"/>
                  </a:solidFill>
                  <a:latin typeface="Segoe UI"/>
                  <a:cs typeface="Segoe UI Semilight" panose="020B0402040204020203" pitchFamily="34" charset="0"/>
                </a:rPr>
              </a:br>
              <a:r>
                <a:rPr lang="en-US" sz="1372" kern="0">
                  <a:solidFill>
                    <a:srgbClr val="0078D7"/>
                  </a:solidFill>
                  <a:latin typeface="Segoe UI"/>
                  <a:cs typeface="Segoe UI Semilight" panose="020B0402040204020203" pitchFamily="34" charset="0"/>
                </a:rPr>
                <a:t>consistency models</a:t>
              </a:r>
            </a:p>
          </p:txBody>
        </p:sp>
      </p:grpSp>
      <p:sp>
        <p:nvSpPr>
          <p:cNvPr id="84" name="Title 10"/>
          <p:cNvSpPr>
            <a:spLocks noGrp="1"/>
          </p:cNvSpPr>
          <p:nvPr>
            <p:ph type="title"/>
          </p:nvPr>
        </p:nvSpPr>
        <p:spPr>
          <a:xfrm>
            <a:off x="268907" y="280714"/>
            <a:ext cx="11654187" cy="899537"/>
          </a:xfrm>
        </p:spPr>
        <p:txBody>
          <a:bodyPr/>
          <a:lstStyle/>
          <a:p>
            <a:pPr>
              <a:spcBef>
                <a:spcPts val="600"/>
              </a:spcBef>
            </a:pPr>
            <a:r>
              <a:rPr lang="en-US">
                <a:solidFill>
                  <a:schemeClr val="tx1"/>
                </a:solidFill>
                <a:latin typeface="+mn-lt"/>
              </a:rPr>
              <a:t>Azure Cosmos DB</a:t>
            </a:r>
            <a:br>
              <a:rPr lang="en-US">
                <a:solidFill>
                  <a:schemeClr val="tx1"/>
                </a:solidFill>
                <a:latin typeface="+mn-lt"/>
              </a:rPr>
            </a:br>
            <a:endParaRPr lang="en-US" cap="none">
              <a:solidFill>
                <a:schemeClr val="tx1"/>
              </a:solidFill>
              <a:latin typeface="+mn-lt"/>
            </a:endParaRPr>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7725" y="6154461"/>
            <a:ext cx="223208" cy="433573"/>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225">
                <a:defRPr/>
              </a:pPr>
              <a:endParaRPr lang="en-US" kern="0">
                <a:solidFill>
                  <a:srgbClr val="FFFFFF"/>
                </a:solidFill>
                <a:latin typeface="Segoe UI"/>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914225">
                  <a:defRPr/>
                </a:pPr>
                <a:endParaRPr lang="en-US" kern="0">
                  <a:solidFill>
                    <a:srgbClr val="FFFFFF"/>
                  </a:solidFill>
                  <a:latin typeface="Segoe UI"/>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7859" y="6382096"/>
            <a:ext cx="223208" cy="431543"/>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225">
                <a:defRPr/>
              </a:pPr>
              <a:endParaRPr lang="en-US" kern="0">
                <a:solidFill>
                  <a:srgbClr val="FFFFFF"/>
                </a:solidFill>
                <a:latin typeface="Segoe UI"/>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algn="ctr" defTabSz="914225">
                  <a:defRPr/>
                </a:pPr>
                <a:endParaRPr lang="en-US" kern="0">
                  <a:solidFill>
                    <a:srgbClr val="FFFFFF"/>
                  </a:solidFill>
                  <a:latin typeface="Segoe UI"/>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67" y="5802748"/>
            <a:ext cx="223208" cy="433573"/>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225">
                <a:defRPr/>
              </a:pPr>
              <a:endParaRPr lang="en-US" kern="0">
                <a:solidFill>
                  <a:srgbClr val="FFFFFF"/>
                </a:solidFill>
                <a:latin typeface="Segoe UI"/>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914225">
                  <a:defRPr/>
                </a:pPr>
                <a:endParaRPr lang="en-US" kern="0">
                  <a:solidFill>
                    <a:srgbClr val="FFFFFF"/>
                  </a:solidFill>
                  <a:latin typeface="Segoe UI"/>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4117" y="6187016"/>
            <a:ext cx="223208" cy="450258"/>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225">
                <a:defRPr/>
              </a:pPr>
              <a:endParaRPr lang="en-US" kern="0">
                <a:solidFill>
                  <a:srgbClr val="FFFFFF"/>
                </a:solidFill>
                <a:latin typeface="Segoe UI"/>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algn="ctr" defTabSz="914225">
                  <a:defRPr/>
                </a:pPr>
                <a:endParaRPr lang="en-US" kern="0">
                  <a:solidFill>
                    <a:srgbClr val="FFFFFF"/>
                  </a:solidFill>
                  <a:latin typeface="Segoe UI"/>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grpSp>
      </p:grpSp>
      <p:pic>
        <p:nvPicPr>
          <p:cNvPr id="99" name="Picture 98"/>
          <p:cNvPicPr>
            <a:picLocks noChangeAspect="1"/>
          </p:cNvPicPr>
          <p:nvPr/>
        </p:nvPicPr>
        <p:blipFill>
          <a:blip r:embed="rId4"/>
          <a:stretch>
            <a:fillRect/>
          </a:stretch>
        </p:blipFill>
        <p:spPr>
          <a:xfrm>
            <a:off x="3604993" y="2032847"/>
            <a:ext cx="631043" cy="418516"/>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760366" y="3015242"/>
            <a:ext cx="7055261" cy="1021916"/>
            <a:chOff x="2759892" y="3085807"/>
            <a:chExt cx="7056262" cy="1022061"/>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002806" y="3085807"/>
              <a:ext cx="1014301" cy="783890"/>
              <a:chOff x="6905435" y="3085807"/>
              <a:chExt cx="1014301" cy="783890"/>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solidFill>
                      <a:srgbClr val="FFFFFF"/>
                    </a:solidFill>
                    <a:latin typeface="Segoe UI"/>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solidFill>
                      <a:srgbClr val="FFFFFF"/>
                    </a:solidFill>
                    <a:latin typeface="Segoe UI"/>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solidFill>
                      <a:srgbClr val="FFFFFF"/>
                    </a:solidFill>
                    <a:latin typeface="Segoe UI"/>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solidFill>
                      <a:srgbClr val="FFFFFF"/>
                    </a:solidFill>
                    <a:latin typeface="Segoe UI"/>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solidFill>
                      <a:srgbClr val="FFFFFF"/>
                    </a:solidFill>
                    <a:latin typeface="Segoe UI"/>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solidFill>
                      <a:srgbClr val="FFFFFF"/>
                    </a:solidFill>
                    <a:latin typeface="Segoe UI"/>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solidFill>
                      <a:srgbClr val="FFFFFF"/>
                    </a:solidFill>
                    <a:latin typeface="Segoe UI"/>
                  </a:endParaRPr>
                </a:p>
              </p:txBody>
            </p:sp>
          </p:grpSp>
          <p:sp>
            <p:nvSpPr>
              <p:cNvPr id="163" name="TextBox 162"/>
              <p:cNvSpPr txBox="1"/>
              <p:nvPr/>
            </p:nvSpPr>
            <p:spPr>
              <a:xfrm>
                <a:off x="6905435" y="3567928"/>
                <a:ext cx="1014301" cy="301769"/>
              </a:xfrm>
              <a:prstGeom prst="rect">
                <a:avLst/>
              </a:prstGeom>
              <a:noFill/>
            </p:spPr>
            <p:txBody>
              <a:bodyPr wrap="none" lIns="91427" rtlCol="0">
                <a:spAutoFit/>
              </a:bodyPr>
              <a:lstStyle/>
              <a:p>
                <a:pPr algn="ctr" defTabSz="914225">
                  <a:defRPr/>
                </a:pPr>
                <a:r>
                  <a:rPr lang="en-US" sz="1372">
                    <a:solidFill>
                      <a:srgbClr val="0078D7"/>
                    </a:solidFill>
                    <a:latin typeface="Segoe UI Semibold" panose="020B0702040204020203" pitchFamily="34" charset="0"/>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685845" y="3293168"/>
              <a:ext cx="1363221" cy="580177"/>
              <a:chOff x="4846012" y="3293168"/>
              <a:chExt cx="1363221" cy="580177"/>
            </a:xfrm>
          </p:grpSpPr>
          <p:sp>
            <p:nvSpPr>
              <p:cNvPr id="162" name="TextBox 161"/>
              <p:cNvSpPr txBox="1"/>
              <p:nvPr/>
            </p:nvSpPr>
            <p:spPr>
              <a:xfrm>
                <a:off x="4846012" y="3571575"/>
                <a:ext cx="1363221" cy="301770"/>
              </a:xfrm>
              <a:prstGeom prst="rect">
                <a:avLst/>
              </a:prstGeom>
              <a:noFill/>
            </p:spPr>
            <p:txBody>
              <a:bodyPr wrap="none" lIns="91427" rtlCol="0">
                <a:spAutoFit/>
              </a:bodyPr>
              <a:lstStyle/>
              <a:p>
                <a:pPr algn="ctr" defTabSz="914225">
                  <a:defRPr/>
                </a:pPr>
                <a:r>
                  <a:rPr lang="en-US" sz="1372">
                    <a:solidFill>
                      <a:srgbClr val="0078D7"/>
                    </a:solidFill>
                    <a:latin typeface="Segoe UI Semibold" panose="020B0702040204020203" pitchFamily="34" charset="0"/>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gradFill>
                      <a:gsLst>
                        <a:gs pos="0">
                          <a:srgbClr val="FFFFFF"/>
                        </a:gs>
                        <a:gs pos="100000">
                          <a:srgbClr val="FFFFFF"/>
                        </a:gs>
                      </a:gsLst>
                      <a:lin ang="5400000" scaled="0"/>
                    </a:gradFill>
                    <a:latin typeface="Segoe UI"/>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gradFill>
                      <a:gsLst>
                        <a:gs pos="0">
                          <a:srgbClr val="FFFFFF"/>
                        </a:gs>
                        <a:gs pos="100000">
                          <a:srgbClr val="FFFFFF"/>
                        </a:gs>
                      </a:gsLst>
                      <a:lin ang="5400000" scaled="0"/>
                    </a:gradFill>
                    <a:latin typeface="Segoe UI"/>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gradFill>
                      <a:gsLst>
                        <a:gs pos="0">
                          <a:srgbClr val="FFFFFF"/>
                        </a:gs>
                        <a:gs pos="100000">
                          <a:srgbClr val="FFFFFF"/>
                        </a:gs>
                      </a:gsLst>
                      <a:lin ang="5400000" scaled="0"/>
                    </a:gradFill>
                    <a:latin typeface="Segoe UI"/>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gradFill>
                      <a:gsLst>
                        <a:gs pos="0">
                          <a:srgbClr val="FFFFFF"/>
                        </a:gs>
                        <a:gs pos="100000">
                          <a:srgbClr val="FFFFFF"/>
                        </a:gs>
                      </a:gsLst>
                      <a:lin ang="5400000" scaled="0"/>
                    </a:gradFill>
                    <a:latin typeface="Segoe UI"/>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759892" y="3285344"/>
              <a:ext cx="962183" cy="822524"/>
              <a:chOff x="3162919" y="3055226"/>
              <a:chExt cx="962183" cy="822524"/>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gradFill>
                      <a:gsLst>
                        <a:gs pos="0">
                          <a:srgbClr val="FFFFFF"/>
                        </a:gs>
                        <a:gs pos="100000">
                          <a:srgbClr val="FFFFFF"/>
                        </a:gs>
                      </a:gsLst>
                      <a:lin ang="5400000" scaled="0"/>
                    </a:gradFill>
                    <a:latin typeface="Segoe UI"/>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372" kern="0">
                    <a:gradFill>
                      <a:gsLst>
                        <a:gs pos="0">
                          <a:srgbClr val="FFFFFF"/>
                        </a:gs>
                        <a:gs pos="100000">
                          <a:srgbClr val="FFFFFF"/>
                        </a:gs>
                      </a:gsLst>
                      <a:lin ang="5400000" scaled="0"/>
                    </a:gradFill>
                    <a:latin typeface="Segoe UI"/>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gradFill>
                      <a:gsLst>
                        <a:gs pos="0">
                          <a:srgbClr val="FFFFFF"/>
                        </a:gs>
                        <a:gs pos="100000">
                          <a:srgbClr val="FFFFFF"/>
                        </a:gs>
                      </a:gsLst>
                      <a:lin ang="5400000" scaled="0"/>
                    </a:gradFill>
                    <a:latin typeface="Segoe UI"/>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372" kern="0">
                    <a:gradFill>
                      <a:gsLst>
                        <a:gs pos="0">
                          <a:srgbClr val="FFFFFF"/>
                        </a:gs>
                        <a:gs pos="100000">
                          <a:srgbClr val="FFFFFF"/>
                        </a:gs>
                      </a:gsLst>
                      <a:lin ang="5400000" scaled="0"/>
                    </a:gradFill>
                    <a:latin typeface="Segoe UI"/>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gradFill>
                      <a:gsLst>
                        <a:gs pos="0">
                          <a:srgbClr val="FFFFFF"/>
                        </a:gs>
                        <a:gs pos="100000">
                          <a:srgbClr val="FFFFFF"/>
                        </a:gs>
                      </a:gsLst>
                      <a:lin ang="5400000" scaled="0"/>
                    </a:gradFill>
                    <a:latin typeface="Segoe UI"/>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372" kern="0">
                    <a:gradFill>
                      <a:gsLst>
                        <a:gs pos="0">
                          <a:srgbClr val="FFFFFF"/>
                        </a:gs>
                        <a:gs pos="100000">
                          <a:srgbClr val="FFFFFF"/>
                        </a:gs>
                      </a:gsLst>
                      <a:lin ang="5400000" scaled="0"/>
                    </a:gradFill>
                    <a:latin typeface="Segoe UI"/>
                  </a:endParaRPr>
                </a:p>
              </p:txBody>
            </p:sp>
          </p:grpSp>
          <p:sp>
            <p:nvSpPr>
              <p:cNvPr id="180" name="TextBox 179"/>
              <p:cNvSpPr txBox="1"/>
              <p:nvPr/>
            </p:nvSpPr>
            <p:spPr>
              <a:xfrm>
                <a:off x="3162919" y="3575981"/>
                <a:ext cx="962183" cy="301769"/>
              </a:xfrm>
              <a:prstGeom prst="rect">
                <a:avLst/>
              </a:prstGeom>
              <a:noFill/>
            </p:spPr>
            <p:txBody>
              <a:bodyPr wrap="none" lIns="91427" rtlCol="0">
                <a:spAutoFit/>
              </a:bodyPr>
              <a:lstStyle/>
              <a:p>
                <a:pPr algn="ctr" defTabSz="914225">
                  <a:defRPr/>
                </a:pPr>
                <a:r>
                  <a:rPr lang="en-US" sz="1372">
                    <a:solidFill>
                      <a:srgbClr val="0078D7"/>
                    </a:solidFill>
                    <a:latin typeface="Segoe UI Semibold" panose="020B0702040204020203" pitchFamily="34" charset="0"/>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708076" cy="701088"/>
              <a:chOff x="8667216" y="3156797"/>
              <a:chExt cx="708076" cy="701088"/>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gradFill>
                      <a:gsLst>
                        <a:gs pos="0">
                          <a:srgbClr val="FFFFFF"/>
                        </a:gs>
                        <a:gs pos="100000">
                          <a:srgbClr val="FFFFFF"/>
                        </a:gs>
                      </a:gsLst>
                      <a:lin ang="5400000" scaled="0"/>
                    </a:gradFill>
                    <a:latin typeface="Segoe UI"/>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gradFill>
                      <a:gsLst>
                        <a:gs pos="0">
                          <a:srgbClr val="FFFFFF"/>
                        </a:gs>
                        <a:gs pos="100000">
                          <a:srgbClr val="FFFFFF"/>
                        </a:gs>
                      </a:gsLst>
                      <a:lin ang="5400000" scaled="0"/>
                    </a:gradFill>
                    <a:latin typeface="Segoe UI"/>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gradFill>
                      <a:gsLst>
                        <a:gs pos="0">
                          <a:srgbClr val="FFFFFF"/>
                        </a:gs>
                        <a:gs pos="100000">
                          <a:srgbClr val="FFFFFF"/>
                        </a:gs>
                      </a:gsLst>
                      <a:lin ang="5400000" scaled="0"/>
                    </a:gradFill>
                    <a:latin typeface="Segoe UI"/>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gradFill>
                      <a:gsLst>
                        <a:gs pos="0">
                          <a:srgbClr val="FFFFFF"/>
                        </a:gs>
                        <a:gs pos="100000">
                          <a:srgbClr val="FFFFFF"/>
                        </a:gs>
                      </a:gsLst>
                      <a:lin ang="5400000" scaled="0"/>
                    </a:gradFill>
                    <a:latin typeface="Segoe UI"/>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06768" y="3556115"/>
                <a:ext cx="668524" cy="301770"/>
              </a:xfrm>
              <a:prstGeom prst="rect">
                <a:avLst/>
              </a:prstGeom>
              <a:noFill/>
            </p:spPr>
            <p:txBody>
              <a:bodyPr wrap="none" lIns="91427" rtlCol="0">
                <a:spAutoFit/>
              </a:bodyPr>
              <a:lstStyle/>
              <a:p>
                <a:pPr algn="ctr" defTabSz="914225">
                  <a:defRPr/>
                </a:pPr>
                <a:r>
                  <a:rPr lang="en-US" sz="1372">
                    <a:solidFill>
                      <a:srgbClr val="0078D7"/>
                    </a:solidFill>
                    <a:latin typeface="Segoe UI Semibold" panose="020B0702040204020203" pitchFamily="34" charset="0"/>
                    <a:cs typeface="Segoe UI Semibold" panose="020B0702040204020203" pitchFamily="34" charset="0"/>
                  </a:rPr>
                  <a:t>Graph</a:t>
                </a:r>
              </a:p>
            </p:txBody>
          </p:sp>
        </p:grpSp>
      </p:grpSp>
      <p:sp>
        <p:nvSpPr>
          <p:cNvPr id="2" name="Rectangle 1"/>
          <p:cNvSpPr/>
          <p:nvPr/>
        </p:nvSpPr>
        <p:spPr>
          <a:xfrm>
            <a:off x="1134130" y="1141828"/>
            <a:ext cx="10218251" cy="452590"/>
          </a:xfrm>
          <a:prstGeom prst="rect">
            <a:avLst/>
          </a:prstGeom>
        </p:spPr>
        <p:txBody>
          <a:bodyPr wrap="square">
            <a:spAutoFit/>
          </a:bodyPr>
          <a:lstStyle/>
          <a:p>
            <a:pPr algn="ctr" defTabSz="914314"/>
            <a:r>
              <a:rPr lang="en-US" sz="2353">
                <a:solidFill>
                  <a:srgbClr val="000000"/>
                </a:solidFill>
                <a:latin typeface="Segoe UI"/>
              </a:rPr>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328" y="2705573"/>
            <a:ext cx="1101330" cy="43189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6871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600"/>
                                  </p:stCondLst>
                                  <p:childTnLst>
                                    <p:set>
                                      <p:cBhvr>
                                        <p:cTn id="12" dur="1" fill="hold">
                                          <p:stCondLst>
                                            <p:cond delay="0"/>
                                          </p:stCondLst>
                                        </p:cTn>
                                        <p:tgtEl>
                                          <p:spTgt spid="145"/>
                                        </p:tgtEl>
                                        <p:attrNameLst>
                                          <p:attrName>style.visibility</p:attrName>
                                        </p:attrNameLst>
                                      </p:cBhvr>
                                      <p:to>
                                        <p:strVal val="visible"/>
                                      </p:to>
                                    </p:set>
                                    <p:animEffect transition="in" filter="dissolve">
                                      <p:cBhvr>
                                        <p:cTn id="13" dur="500"/>
                                        <p:tgtEl>
                                          <p:spTgt spid="145"/>
                                        </p:tgtEl>
                                      </p:cBhvr>
                                    </p:animEffect>
                                  </p:childTnLst>
                                </p:cTn>
                              </p:par>
                              <p:par>
                                <p:cTn id="14" presetID="9" presetClass="entr" presetSubtype="0" fill="hold" nodeType="withEffect">
                                  <p:stCondLst>
                                    <p:cond delay="60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par>
                                <p:cTn id="17" presetID="9" presetClass="entr" presetSubtype="0" fill="hold" grpId="0" nodeType="withEffect">
                                  <p:stCondLst>
                                    <p:cond delay="600"/>
                                  </p:stCondLst>
                                  <p:childTnLst>
                                    <p:set>
                                      <p:cBhvr>
                                        <p:cTn id="18" dur="1" fill="hold">
                                          <p:stCondLst>
                                            <p:cond delay="0"/>
                                          </p:stCondLst>
                                        </p:cTn>
                                        <p:tgtEl>
                                          <p:spTgt spid="102"/>
                                        </p:tgtEl>
                                        <p:attrNameLst>
                                          <p:attrName>style.visibility</p:attrName>
                                        </p:attrNameLst>
                                      </p:cBhvr>
                                      <p:to>
                                        <p:strVal val="visible"/>
                                      </p:to>
                                    </p:set>
                                    <p:animEffect transition="in" filter="dissolve">
                                      <p:cBhvr>
                                        <p:cTn id="19" dur="500"/>
                                        <p:tgtEl>
                                          <p:spTgt spid="102"/>
                                        </p:tgtEl>
                                      </p:cBhvr>
                                    </p:animEffect>
                                  </p:childTnLst>
                                </p:cTn>
                              </p:par>
                              <p:par>
                                <p:cTn id="20" presetID="9" presetClass="entr" presetSubtype="0" fill="hold" nodeType="withEffect">
                                  <p:stCondLst>
                                    <p:cond delay="600"/>
                                  </p:stCondLst>
                                  <p:childTnLst>
                                    <p:set>
                                      <p:cBhvr>
                                        <p:cTn id="21" dur="1" fill="hold">
                                          <p:stCondLst>
                                            <p:cond delay="0"/>
                                          </p:stCondLst>
                                        </p:cTn>
                                        <p:tgtEl>
                                          <p:spTgt spid="127"/>
                                        </p:tgtEl>
                                        <p:attrNameLst>
                                          <p:attrName>style.visibility</p:attrName>
                                        </p:attrNameLst>
                                      </p:cBhvr>
                                      <p:to>
                                        <p:strVal val="visible"/>
                                      </p:to>
                                    </p:set>
                                    <p:animEffect transition="in" filter="dissolve">
                                      <p:cBhvr>
                                        <p:cTn id="22" dur="500"/>
                                        <p:tgtEl>
                                          <p:spTgt spid="127"/>
                                        </p:tgtEl>
                                      </p:cBhvr>
                                    </p:animEffect>
                                  </p:childTnLst>
                                </p:cTn>
                              </p:par>
                              <p:par>
                                <p:cTn id="23" presetID="9" presetClass="entr" presetSubtype="0"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5301A-B80E-4450-BA4E-23128C77541E}"/>
              </a:ext>
            </a:extLst>
          </p:cNvPr>
          <p:cNvSpPr>
            <a:spLocks noGrp="1"/>
          </p:cNvSpPr>
          <p:nvPr>
            <p:ph type="title" idx="4294967295"/>
          </p:nvPr>
        </p:nvSpPr>
        <p:spPr>
          <a:xfrm>
            <a:off x="536575" y="288925"/>
            <a:ext cx="11655425" cy="900113"/>
          </a:xfrm>
        </p:spPr>
        <p:txBody>
          <a:bodyPr/>
          <a:lstStyle/>
          <a:p>
            <a:r>
              <a:rPr lang="en-US">
                <a:latin typeface="Segoe UI" panose="020B0502040204020203" pitchFamily="34" charset="0"/>
                <a:cs typeface="Segoe UI" panose="020B0502040204020203" pitchFamily="34" charset="0"/>
              </a:rPr>
              <a:t>Request Units</a:t>
            </a:r>
          </a:p>
        </p:txBody>
      </p:sp>
      <p:sp>
        <p:nvSpPr>
          <p:cNvPr id="3" name="Text Placeholder 2">
            <a:extLst>
              <a:ext uri="{FF2B5EF4-FFF2-40B4-BE49-F238E27FC236}">
                <a16:creationId xmlns:a16="http://schemas.microsoft.com/office/drawing/2014/main" id="{84F41F3C-8CA9-47B0-BBFA-B1918586D3B0}"/>
              </a:ext>
            </a:extLst>
          </p:cNvPr>
          <p:cNvSpPr>
            <a:spLocks noGrp="1"/>
          </p:cNvSpPr>
          <p:nvPr>
            <p:ph type="body" sz="quarter" idx="4294967295"/>
          </p:nvPr>
        </p:nvSpPr>
        <p:spPr>
          <a:xfrm>
            <a:off x="514303" y="1604694"/>
            <a:ext cx="6529667" cy="3829253"/>
          </a:xfrm>
        </p:spPr>
        <p:txBody>
          <a:bodyPr vert="horz" wrap="square" lIns="146304" tIns="91440" rIns="146304" bIns="91440" rtlCol="0" anchor="t">
            <a:spAutoFit/>
          </a:bodyPr>
          <a:lstStyle/>
          <a:p>
            <a:pPr>
              <a:lnSpc>
                <a:spcPct val="100000"/>
              </a:lnSpc>
            </a:pPr>
            <a:r>
              <a:rPr lang="en-US" sz="2400">
                <a:latin typeface="Segoe UI" panose="020B0502040204020203" pitchFamily="34" charset="0"/>
                <a:cs typeface="Segoe UI" panose="020B0502040204020203" pitchFamily="34" charset="0"/>
              </a:rPr>
              <a:t>Provisioned in terms of RU/sec</a:t>
            </a:r>
          </a:p>
          <a:p>
            <a:pPr marL="742950" lvl="2" indent="-285750">
              <a:lnSpc>
                <a:spcPct val="100000"/>
              </a:lnSpc>
            </a:pPr>
            <a:r>
              <a:rPr lang="en-US" sz="2400">
                <a:latin typeface="Segoe UI" panose="020B0502040204020203" pitchFamily="34" charset="0"/>
                <a:cs typeface="Segoe UI" panose="020B0502040204020203" pitchFamily="34" charset="0"/>
              </a:rPr>
              <a:t>Rate limiting based on amount of throughput provisioned</a:t>
            </a:r>
          </a:p>
          <a:p>
            <a:pPr marL="742950" lvl="2" indent="-285750">
              <a:lnSpc>
                <a:spcPct val="100000"/>
              </a:lnSpc>
            </a:pPr>
            <a:r>
              <a:rPr lang="en-US" sz="2400">
                <a:latin typeface="Segoe UI" panose="020B0502040204020203" pitchFamily="34" charset="0"/>
                <a:cs typeface="Segoe UI" panose="020B0502040204020203" pitchFamily="34" charset="0"/>
              </a:rPr>
              <a:t>Can be increased or decreased instantaneously</a:t>
            </a:r>
          </a:p>
          <a:p>
            <a:pPr>
              <a:lnSpc>
                <a:spcPct val="100000"/>
              </a:lnSpc>
            </a:pPr>
            <a:r>
              <a:rPr lang="en-US" sz="2400">
                <a:latin typeface="Segoe UI" panose="020B0502040204020203" pitchFamily="34" charset="0"/>
                <a:cs typeface="Segoe UI" panose="020B0502040204020203" pitchFamily="34" charset="0"/>
              </a:rPr>
              <a:t>Metered Hourly</a:t>
            </a:r>
          </a:p>
          <a:p>
            <a:pPr marL="742950" lvl="2" indent="-285750">
              <a:lnSpc>
                <a:spcPct val="100000"/>
              </a:lnSpc>
            </a:pPr>
            <a:r>
              <a:rPr lang="en-US" sz="2400">
                <a:latin typeface="Segoe UI" panose="020B0502040204020203" pitchFamily="34" charset="0"/>
                <a:cs typeface="Segoe UI" panose="020B0502040204020203" pitchFamily="34" charset="0"/>
              </a:rPr>
              <a:t>Background processes like TTL expiration, index transformations scheduled when quiescent</a:t>
            </a:r>
          </a:p>
        </p:txBody>
      </p:sp>
      <p:sp>
        <p:nvSpPr>
          <p:cNvPr id="5" name="TextBox 4">
            <a:extLst>
              <a:ext uri="{FF2B5EF4-FFF2-40B4-BE49-F238E27FC236}">
                <a16:creationId xmlns:a16="http://schemas.microsoft.com/office/drawing/2014/main" id="{7A1F75BD-C057-4606-B688-37CBEDA8488A}"/>
              </a:ext>
            </a:extLst>
          </p:cNvPr>
          <p:cNvSpPr txBox="1"/>
          <p:nvPr/>
        </p:nvSpPr>
        <p:spPr>
          <a:xfrm>
            <a:off x="8009577" y="4564547"/>
            <a:ext cx="11243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Min RU/sec</a:t>
            </a:r>
          </a:p>
        </p:txBody>
      </p:sp>
      <p:sp>
        <p:nvSpPr>
          <p:cNvPr id="6" name="TextBox 5">
            <a:extLst>
              <a:ext uri="{FF2B5EF4-FFF2-40B4-BE49-F238E27FC236}">
                <a16:creationId xmlns:a16="http://schemas.microsoft.com/office/drawing/2014/main" id="{FE2DE40F-7E84-4483-9B3E-4EE11A0BA233}"/>
              </a:ext>
            </a:extLst>
          </p:cNvPr>
          <p:cNvSpPr txBox="1"/>
          <p:nvPr/>
        </p:nvSpPr>
        <p:spPr>
          <a:xfrm>
            <a:off x="8018735" y="3644532"/>
            <a:ext cx="112826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Max RU/sec</a:t>
            </a:r>
          </a:p>
        </p:txBody>
      </p:sp>
      <p:sp>
        <p:nvSpPr>
          <p:cNvPr id="7" name="Rounded Rectangle 548">
            <a:extLst>
              <a:ext uri="{FF2B5EF4-FFF2-40B4-BE49-F238E27FC236}">
                <a16:creationId xmlns:a16="http://schemas.microsoft.com/office/drawing/2014/main" id="{247AF284-1CA0-4557-8366-3B8599AF6C0D}"/>
              </a:ext>
            </a:extLst>
          </p:cNvPr>
          <p:cNvSpPr/>
          <p:nvPr/>
        </p:nvSpPr>
        <p:spPr>
          <a:xfrm>
            <a:off x="7724994" y="3666723"/>
            <a:ext cx="274320" cy="870319"/>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endParaRPr>
          </a:p>
        </p:txBody>
      </p:sp>
      <p:sp>
        <p:nvSpPr>
          <p:cNvPr id="8" name="Rounded Rectangle 549">
            <a:extLst>
              <a:ext uri="{FF2B5EF4-FFF2-40B4-BE49-F238E27FC236}">
                <a16:creationId xmlns:a16="http://schemas.microsoft.com/office/drawing/2014/main" id="{E4F70E48-7529-46D1-9C76-1E4966AD2AE6}"/>
              </a:ext>
            </a:extLst>
          </p:cNvPr>
          <p:cNvSpPr/>
          <p:nvPr/>
        </p:nvSpPr>
        <p:spPr>
          <a:xfrm>
            <a:off x="7724994" y="4594346"/>
            <a:ext cx="274320" cy="1470310"/>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endParaRPr>
          </a:p>
        </p:txBody>
      </p:sp>
      <p:cxnSp>
        <p:nvCxnSpPr>
          <p:cNvPr id="9" name="Straight Arrow Connector 8">
            <a:extLst>
              <a:ext uri="{FF2B5EF4-FFF2-40B4-BE49-F238E27FC236}">
                <a16:creationId xmlns:a16="http://schemas.microsoft.com/office/drawing/2014/main" id="{896F2679-739F-42FD-8AB4-55D14255D61E}"/>
              </a:ext>
            </a:extLst>
          </p:cNvPr>
          <p:cNvCxnSpPr>
            <a:cxnSpLocks/>
          </p:cNvCxnSpPr>
          <p:nvPr/>
        </p:nvCxnSpPr>
        <p:spPr>
          <a:xfrm>
            <a:off x="8009577" y="3638686"/>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5694C52B-6773-47A1-BAFE-044E64E79DB2}"/>
              </a:ext>
            </a:extLst>
          </p:cNvPr>
          <p:cNvCxnSpPr/>
          <p:nvPr/>
        </p:nvCxnSpPr>
        <p:spPr>
          <a:xfrm>
            <a:off x="8009577" y="4567377"/>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 name="Right Bracket 10">
            <a:extLst>
              <a:ext uri="{FF2B5EF4-FFF2-40B4-BE49-F238E27FC236}">
                <a16:creationId xmlns:a16="http://schemas.microsoft.com/office/drawing/2014/main" id="{33AA5E0E-FF3A-4D78-ADBC-22D8B8CE59EE}"/>
              </a:ext>
            </a:extLst>
          </p:cNvPr>
          <p:cNvSpPr/>
          <p:nvPr/>
        </p:nvSpPr>
        <p:spPr>
          <a:xfrm>
            <a:off x="9261647" y="4594346"/>
            <a:ext cx="114582" cy="147031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endParaRPr>
          </a:p>
        </p:txBody>
      </p:sp>
      <p:cxnSp>
        <p:nvCxnSpPr>
          <p:cNvPr id="12" name="Straight Arrow Connector 11">
            <a:extLst>
              <a:ext uri="{FF2B5EF4-FFF2-40B4-BE49-F238E27FC236}">
                <a16:creationId xmlns:a16="http://schemas.microsoft.com/office/drawing/2014/main" id="{539C00E5-047C-4AAD-9671-47C848BA841D}"/>
              </a:ext>
            </a:extLst>
          </p:cNvPr>
          <p:cNvCxnSpPr/>
          <p:nvPr/>
        </p:nvCxnSpPr>
        <p:spPr>
          <a:xfrm flipV="1">
            <a:off x="7594150" y="1670170"/>
            <a:ext cx="9214" cy="4476772"/>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24990F7F-4AEE-4FFE-ACD1-8A507E475A74}"/>
              </a:ext>
            </a:extLst>
          </p:cNvPr>
          <p:cNvCxnSpPr>
            <a:cxnSpLocks/>
          </p:cNvCxnSpPr>
          <p:nvPr/>
        </p:nvCxnSpPr>
        <p:spPr>
          <a:xfrm flipV="1">
            <a:off x="7594150" y="6145728"/>
            <a:ext cx="3691614" cy="1"/>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8B2A496-FA99-4601-AEE7-22542621E2E7}"/>
              </a:ext>
            </a:extLst>
          </p:cNvPr>
          <p:cNvSpPr txBox="1"/>
          <p:nvPr/>
        </p:nvSpPr>
        <p:spPr>
          <a:xfrm rot="16200000">
            <a:off x="6087157" y="4029528"/>
            <a:ext cx="250106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ea typeface="+mn-ea"/>
                <a:cs typeface="Segoe UI Light" panose="020B0502040204020203" pitchFamily="34" charset="0"/>
              </a:rPr>
              <a:t>Incoming Requests</a:t>
            </a:r>
          </a:p>
        </p:txBody>
      </p:sp>
      <p:sp>
        <p:nvSpPr>
          <p:cNvPr id="15" name="TextBox 14">
            <a:extLst>
              <a:ext uri="{FF2B5EF4-FFF2-40B4-BE49-F238E27FC236}">
                <a16:creationId xmlns:a16="http://schemas.microsoft.com/office/drawing/2014/main" id="{E44C1E7B-3B65-4113-A00A-C5CE38D916FA}"/>
              </a:ext>
            </a:extLst>
          </p:cNvPr>
          <p:cNvSpPr txBox="1"/>
          <p:nvPr/>
        </p:nvSpPr>
        <p:spPr>
          <a:xfrm>
            <a:off x="9435933" y="5175613"/>
            <a:ext cx="183471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rPr>
              <a:t>Replica Quiescent </a:t>
            </a:r>
          </a:p>
        </p:txBody>
      </p:sp>
      <p:sp>
        <p:nvSpPr>
          <p:cNvPr id="16" name="Right Bracket 15">
            <a:extLst>
              <a:ext uri="{FF2B5EF4-FFF2-40B4-BE49-F238E27FC236}">
                <a16:creationId xmlns:a16="http://schemas.microsoft.com/office/drawing/2014/main" id="{9066E086-7EAF-42C1-A349-4ADFD84EA61A}"/>
              </a:ext>
            </a:extLst>
          </p:cNvPr>
          <p:cNvSpPr/>
          <p:nvPr/>
        </p:nvSpPr>
        <p:spPr>
          <a:xfrm>
            <a:off x="9261647" y="3664572"/>
            <a:ext cx="114582" cy="87805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endParaRPr>
          </a:p>
        </p:txBody>
      </p:sp>
      <p:sp>
        <p:nvSpPr>
          <p:cNvPr id="17" name="Right Bracket 16">
            <a:extLst>
              <a:ext uri="{FF2B5EF4-FFF2-40B4-BE49-F238E27FC236}">
                <a16:creationId xmlns:a16="http://schemas.microsoft.com/office/drawing/2014/main" id="{6F8A23AD-F596-4B79-BF06-239D0F255A96}"/>
              </a:ext>
            </a:extLst>
          </p:cNvPr>
          <p:cNvSpPr/>
          <p:nvPr/>
        </p:nvSpPr>
        <p:spPr>
          <a:xfrm>
            <a:off x="9261647" y="2193373"/>
            <a:ext cx="114582" cy="1420557"/>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endParaRPr>
          </a:p>
        </p:txBody>
      </p:sp>
      <p:sp>
        <p:nvSpPr>
          <p:cNvPr id="18" name="Rounded Rectangle 559">
            <a:extLst>
              <a:ext uri="{FF2B5EF4-FFF2-40B4-BE49-F238E27FC236}">
                <a16:creationId xmlns:a16="http://schemas.microsoft.com/office/drawing/2014/main" id="{C1AAB14B-A282-4CDD-879B-CAF233544554}"/>
              </a:ext>
            </a:extLst>
          </p:cNvPr>
          <p:cNvSpPr/>
          <p:nvPr/>
        </p:nvSpPr>
        <p:spPr>
          <a:xfrm>
            <a:off x="7724994" y="2085782"/>
            <a:ext cx="274320" cy="1528148"/>
          </a:xfrm>
          <a:prstGeom prst="rect">
            <a:avLst/>
          </a:prstGeom>
          <a:solidFill>
            <a:srgbClr val="C7C7C7"/>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endParaRPr>
          </a:p>
        </p:txBody>
      </p:sp>
      <p:grpSp>
        <p:nvGrpSpPr>
          <p:cNvPr id="32" name="Group 31">
            <a:extLst>
              <a:ext uri="{FF2B5EF4-FFF2-40B4-BE49-F238E27FC236}">
                <a16:creationId xmlns:a16="http://schemas.microsoft.com/office/drawing/2014/main" id="{FE0375B3-0583-4C32-BAF8-48087AAD8C37}"/>
              </a:ext>
            </a:extLst>
          </p:cNvPr>
          <p:cNvGrpSpPr/>
          <p:nvPr/>
        </p:nvGrpSpPr>
        <p:grpSpPr>
          <a:xfrm>
            <a:off x="7675137" y="2243802"/>
            <a:ext cx="374034" cy="1212110"/>
            <a:chOff x="7768988" y="2305234"/>
            <a:chExt cx="374034" cy="1144911"/>
          </a:xfrm>
        </p:grpSpPr>
        <p:cxnSp>
          <p:nvCxnSpPr>
            <p:cNvPr id="19" name="Straight Connector 18">
              <a:extLst>
                <a:ext uri="{FF2B5EF4-FFF2-40B4-BE49-F238E27FC236}">
                  <a16:creationId xmlns:a16="http://schemas.microsoft.com/office/drawing/2014/main" id="{B6EE0A10-7CB0-42BF-A090-CDA2DF86E44A}"/>
                </a:ext>
              </a:extLst>
            </p:cNvPr>
            <p:cNvCxnSpPr/>
            <p:nvPr/>
          </p:nvCxnSpPr>
          <p:spPr>
            <a:xfrm>
              <a:off x="7775877" y="3286588"/>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51C3ED07-EC96-427E-9F48-BBE0E9BEFB00}"/>
                </a:ext>
              </a:extLst>
            </p:cNvPr>
            <p:cNvCxnSpPr/>
            <p:nvPr/>
          </p:nvCxnSpPr>
          <p:spPr>
            <a:xfrm>
              <a:off x="7775877" y="3123029"/>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7C1A6BC-08B6-4969-A38E-6E7EC94679AD}"/>
                </a:ext>
              </a:extLst>
            </p:cNvPr>
            <p:cNvCxnSpPr/>
            <p:nvPr/>
          </p:nvCxnSpPr>
          <p:spPr>
            <a:xfrm>
              <a:off x="7775877" y="2959470"/>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6A23C574-E2FE-4CB0-9673-C0C9B14FDB03}"/>
                </a:ext>
              </a:extLst>
            </p:cNvPr>
            <p:cNvCxnSpPr/>
            <p:nvPr/>
          </p:nvCxnSpPr>
          <p:spPr>
            <a:xfrm>
              <a:off x="7775877" y="2795911"/>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868463B-FC0B-4F14-BD53-441AE6B8477F}"/>
                </a:ext>
              </a:extLst>
            </p:cNvPr>
            <p:cNvCxnSpPr/>
            <p:nvPr/>
          </p:nvCxnSpPr>
          <p:spPr>
            <a:xfrm>
              <a:off x="7768993" y="2632352"/>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61B739CC-3D17-4129-A179-DC0AB420DBD1}"/>
                </a:ext>
              </a:extLst>
            </p:cNvPr>
            <p:cNvCxnSpPr/>
            <p:nvPr/>
          </p:nvCxnSpPr>
          <p:spPr>
            <a:xfrm>
              <a:off x="7775860" y="2468793"/>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AD7795E-D17F-4091-B54C-282D0AC6E823}"/>
                </a:ext>
              </a:extLst>
            </p:cNvPr>
            <p:cNvCxnSpPr/>
            <p:nvPr/>
          </p:nvCxnSpPr>
          <p:spPr>
            <a:xfrm>
              <a:off x="7775877" y="3450145"/>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4C13752C-07F1-4590-A896-BDF9F90DEEC3}"/>
                </a:ext>
              </a:extLst>
            </p:cNvPr>
            <p:cNvCxnSpPr/>
            <p:nvPr/>
          </p:nvCxnSpPr>
          <p:spPr>
            <a:xfrm>
              <a:off x="7768988" y="2305234"/>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grpSp>
      <p:sp>
        <p:nvSpPr>
          <p:cNvPr id="27" name="TextBox 26">
            <a:extLst>
              <a:ext uri="{FF2B5EF4-FFF2-40B4-BE49-F238E27FC236}">
                <a16:creationId xmlns:a16="http://schemas.microsoft.com/office/drawing/2014/main" id="{D3781D96-B4DF-40E4-8994-5285D76A9CEA}"/>
              </a:ext>
            </a:extLst>
          </p:cNvPr>
          <p:cNvSpPr txBox="1"/>
          <p:nvPr/>
        </p:nvSpPr>
        <p:spPr>
          <a:xfrm>
            <a:off x="9435933" y="2749763"/>
            <a:ext cx="118961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rPr>
              <a:t>Rate limit</a:t>
            </a:r>
          </a:p>
        </p:txBody>
      </p:sp>
      <p:sp>
        <p:nvSpPr>
          <p:cNvPr id="28" name="TextBox 27">
            <a:extLst>
              <a:ext uri="{FF2B5EF4-FFF2-40B4-BE49-F238E27FC236}">
                <a16:creationId xmlns:a16="http://schemas.microsoft.com/office/drawing/2014/main" id="{A4673368-06C0-4308-AB69-0B560736B859}"/>
              </a:ext>
            </a:extLst>
          </p:cNvPr>
          <p:cNvSpPr txBox="1"/>
          <p:nvPr/>
        </p:nvSpPr>
        <p:spPr>
          <a:xfrm>
            <a:off x="9435933" y="3949709"/>
            <a:ext cx="174085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rPr>
              <a:t>No rate limiting</a:t>
            </a:r>
          </a:p>
        </p:txBody>
      </p:sp>
    </p:spTree>
    <p:extLst>
      <p:ext uri="{BB962C8B-B14F-4D97-AF65-F5344CB8AC3E}">
        <p14:creationId xmlns:p14="http://schemas.microsoft.com/office/powerpoint/2010/main" val="3413977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idx="4294967295"/>
          </p:nvPr>
        </p:nvSpPr>
        <p:spPr>
          <a:xfrm>
            <a:off x="536575" y="288925"/>
            <a:ext cx="11655425" cy="900113"/>
          </a:xfrm>
        </p:spPr>
        <p:txBody>
          <a:bodyPr/>
          <a:lstStyle/>
          <a:p>
            <a:r>
              <a:rPr lang="en-US">
                <a:latin typeface="Segoe UI" panose="020B0502040204020203" pitchFamily="34" charset="0"/>
                <a:cs typeface="Segoe UI" panose="020B0502040204020203" pitchFamily="34" charset="0"/>
              </a:rPr>
              <a:t>Cosmos Database Representations</a:t>
            </a:r>
          </a:p>
        </p:txBody>
      </p:sp>
      <p:cxnSp>
        <p:nvCxnSpPr>
          <p:cNvPr id="16" name="Connector: Elbow 15">
            <a:extLst>
              <a:ext uri="{FF2B5EF4-FFF2-40B4-BE49-F238E27FC236}">
                <a16:creationId xmlns:a16="http://schemas.microsoft.com/office/drawing/2014/main" id="{A93E5B90-0217-4DCE-90CC-8F0EF553FACD}"/>
              </a:ext>
            </a:extLst>
          </p:cNvPr>
          <p:cNvCxnSpPr>
            <a:cxnSpLocks/>
            <a:stCxn id="18" idx="2"/>
            <a:endCxn id="23" idx="1"/>
          </p:cNvCxnSpPr>
          <p:nvPr/>
        </p:nvCxnSpPr>
        <p:spPr>
          <a:xfrm rot="16200000" flipH="1">
            <a:off x="1078098" y="2666776"/>
            <a:ext cx="823145" cy="445362"/>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799FDBD4-51A7-4271-ACC2-DFFA8839E3AE}"/>
              </a:ext>
            </a:extLst>
          </p:cNvPr>
          <p:cNvSpPr/>
          <p:nvPr/>
        </p:nvSpPr>
        <p:spPr>
          <a:xfrm>
            <a:off x="471280" y="1549854"/>
            <a:ext cx="1591417" cy="928031"/>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2"/>
                </a:solidFill>
                <a:latin typeface="Segoe UI" panose="020B0502040204020203" pitchFamily="34" charset="0"/>
                <a:cs typeface="Segoe UI" panose="020B0502040204020203" pitchFamily="34" charset="0"/>
              </a:rPr>
              <a:t>Account</a:t>
            </a:r>
          </a:p>
        </p:txBody>
      </p:sp>
      <p:grpSp>
        <p:nvGrpSpPr>
          <p:cNvPr id="20" name="Group 19">
            <a:extLst>
              <a:ext uri="{FF2B5EF4-FFF2-40B4-BE49-F238E27FC236}">
                <a16:creationId xmlns:a16="http://schemas.microsoft.com/office/drawing/2014/main" id="{E1D1A26A-0205-4C78-9E0A-6700851B392C}"/>
              </a:ext>
            </a:extLst>
          </p:cNvPr>
          <p:cNvGrpSpPr/>
          <p:nvPr/>
        </p:nvGrpSpPr>
        <p:grpSpPr>
          <a:xfrm>
            <a:off x="1712351" y="2591739"/>
            <a:ext cx="1802179" cy="1173306"/>
            <a:chOff x="9117604" y="1599941"/>
            <a:chExt cx="1025823" cy="604852"/>
          </a:xfrm>
          <a:solidFill>
            <a:schemeClr val="bg1">
              <a:lumMod val="95000"/>
            </a:schemeClr>
          </a:solidFill>
        </p:grpSpPr>
        <p:sp>
          <p:nvSpPr>
            <p:cNvPr id="21" name="Rectangle 20">
              <a:extLst>
                <a:ext uri="{FF2B5EF4-FFF2-40B4-BE49-F238E27FC236}">
                  <a16:creationId xmlns:a16="http://schemas.microsoft.com/office/drawing/2014/main" id="{17ED33FE-A327-4794-ACBD-8D4638F36890}"/>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2"/>
                  </a:solidFill>
                  <a:latin typeface="Segoe UI" panose="020B0502040204020203" pitchFamily="34" charset="0"/>
                  <a:cs typeface="Segoe UI" panose="020B0502040204020203" pitchFamily="34" charset="0"/>
                </a:rPr>
                <a:t>Database</a:t>
              </a:r>
            </a:p>
          </p:txBody>
        </p:sp>
        <p:sp>
          <p:nvSpPr>
            <p:cNvPr id="22" name="Rectangle 21">
              <a:extLst>
                <a:ext uri="{FF2B5EF4-FFF2-40B4-BE49-F238E27FC236}">
                  <a16:creationId xmlns:a16="http://schemas.microsoft.com/office/drawing/2014/main" id="{EDF344DA-552F-4B84-BDFD-5F459E634F6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2"/>
                  </a:solidFill>
                  <a:latin typeface="Segoe UI" panose="020B0502040204020203" pitchFamily="34" charset="0"/>
                  <a:cs typeface="Segoe UI" panose="020B0502040204020203" pitchFamily="34" charset="0"/>
                </a:rPr>
                <a:t>Database</a:t>
              </a:r>
            </a:p>
          </p:txBody>
        </p:sp>
        <p:sp>
          <p:nvSpPr>
            <p:cNvPr id="23" name="Rectangle 22">
              <a:extLst>
                <a:ext uri="{FF2B5EF4-FFF2-40B4-BE49-F238E27FC236}">
                  <a16:creationId xmlns:a16="http://schemas.microsoft.com/office/drawing/2014/main" id="{9EBA4EFC-8F4E-4949-94BB-55EB5ED09E96}"/>
                </a:ext>
              </a:extLst>
            </p:cNvPr>
            <p:cNvSpPr/>
            <p:nvPr/>
          </p:nvSpPr>
          <p:spPr>
            <a:xfrm>
              <a:off x="9117604"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2"/>
                  </a:solidFill>
                  <a:latin typeface="Segoe UI" panose="020B0502040204020203" pitchFamily="34" charset="0"/>
                  <a:cs typeface="Segoe UI" panose="020B0502040204020203" pitchFamily="34" charset="0"/>
                </a:rPr>
                <a:t>Database</a:t>
              </a:r>
            </a:p>
          </p:txBody>
        </p:sp>
      </p:grpSp>
      <p:grpSp>
        <p:nvGrpSpPr>
          <p:cNvPr id="47" name="Group 46">
            <a:extLst>
              <a:ext uri="{FF2B5EF4-FFF2-40B4-BE49-F238E27FC236}">
                <a16:creationId xmlns:a16="http://schemas.microsoft.com/office/drawing/2014/main" id="{668E5A11-97E0-4117-B70D-67A6089FBA86}"/>
              </a:ext>
            </a:extLst>
          </p:cNvPr>
          <p:cNvGrpSpPr/>
          <p:nvPr/>
        </p:nvGrpSpPr>
        <p:grpSpPr>
          <a:xfrm>
            <a:off x="2911002" y="3990409"/>
            <a:ext cx="1802185" cy="1173306"/>
            <a:chOff x="9117601" y="1599941"/>
            <a:chExt cx="1025826" cy="604852"/>
          </a:xfrm>
          <a:solidFill>
            <a:schemeClr val="bg1">
              <a:lumMod val="95000"/>
            </a:schemeClr>
          </a:solidFill>
        </p:grpSpPr>
        <p:sp>
          <p:nvSpPr>
            <p:cNvPr id="48" name="Rectangle 47">
              <a:extLst>
                <a:ext uri="{FF2B5EF4-FFF2-40B4-BE49-F238E27FC236}">
                  <a16:creationId xmlns:a16="http://schemas.microsoft.com/office/drawing/2014/main" id="{F45F26BC-952F-4E8A-A724-9C21ECB418AC}"/>
                </a:ext>
              </a:extLst>
            </p:cNvPr>
            <p:cNvSpPr/>
            <p:nvPr/>
          </p:nvSpPr>
          <p:spPr>
            <a:xfrm>
              <a:off x="9237573" y="1599941"/>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Database</a:t>
              </a:r>
            </a:p>
          </p:txBody>
        </p:sp>
        <p:sp>
          <p:nvSpPr>
            <p:cNvPr id="49" name="Rectangle 48">
              <a:extLst>
                <a:ext uri="{FF2B5EF4-FFF2-40B4-BE49-F238E27FC236}">
                  <a16:creationId xmlns:a16="http://schemas.microsoft.com/office/drawing/2014/main" id="{7049D015-6225-4916-BFA0-3ECC6A57DB6D}"/>
                </a:ext>
              </a:extLst>
            </p:cNvPr>
            <p:cNvSpPr/>
            <p:nvPr/>
          </p:nvSpPr>
          <p:spPr>
            <a:xfrm>
              <a:off x="9177587" y="1663162"/>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Database</a:t>
              </a:r>
            </a:p>
          </p:txBody>
        </p:sp>
        <p:sp>
          <p:nvSpPr>
            <p:cNvPr id="50" name="Rectangle 49">
              <a:extLst>
                <a:ext uri="{FF2B5EF4-FFF2-40B4-BE49-F238E27FC236}">
                  <a16:creationId xmlns:a16="http://schemas.microsoft.com/office/drawing/2014/main" id="{8CD118DA-EA57-4E5A-AD8C-F2BEFA79245F}"/>
                </a:ext>
              </a:extLst>
            </p:cNvPr>
            <p:cNvSpPr/>
            <p:nvPr/>
          </p:nvSpPr>
          <p:spPr>
            <a:xfrm>
              <a:off x="9117601" y="1726383"/>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Collection</a:t>
              </a:r>
            </a:p>
          </p:txBody>
        </p:sp>
      </p:grpSp>
      <p:grpSp>
        <p:nvGrpSpPr>
          <p:cNvPr id="51" name="Group 50">
            <a:extLst>
              <a:ext uri="{FF2B5EF4-FFF2-40B4-BE49-F238E27FC236}">
                <a16:creationId xmlns:a16="http://schemas.microsoft.com/office/drawing/2014/main" id="{A340A42A-47F2-42BE-9841-E5336B7396D4}"/>
              </a:ext>
            </a:extLst>
          </p:cNvPr>
          <p:cNvGrpSpPr/>
          <p:nvPr/>
        </p:nvGrpSpPr>
        <p:grpSpPr>
          <a:xfrm>
            <a:off x="4257884" y="5320800"/>
            <a:ext cx="1802185" cy="1173306"/>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19D08934-712F-4F23-8BE4-6FD65CAD3F0F}"/>
                </a:ext>
              </a:extLst>
            </p:cNvPr>
            <p:cNvSpPr/>
            <p:nvPr/>
          </p:nvSpPr>
          <p:spPr>
            <a:xfrm>
              <a:off x="9237573" y="1599941"/>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Segoe UI" panose="020B0502040204020203" pitchFamily="34" charset="0"/>
                  <a:cs typeface="Segoe UI" panose="020B0502040204020203" pitchFamily="34" charset="0"/>
                </a:rPr>
                <a:t>Database</a:t>
              </a:r>
            </a:p>
          </p:txBody>
        </p:sp>
        <p:sp>
          <p:nvSpPr>
            <p:cNvPr id="53" name="Rectangle 52">
              <a:extLst>
                <a:ext uri="{FF2B5EF4-FFF2-40B4-BE49-F238E27FC236}">
                  <a16:creationId xmlns:a16="http://schemas.microsoft.com/office/drawing/2014/main" id="{60E3B48B-E68E-49F0-B278-35CFADAA5F3D}"/>
                </a:ext>
              </a:extLst>
            </p:cNvPr>
            <p:cNvSpPr/>
            <p:nvPr/>
          </p:nvSpPr>
          <p:spPr>
            <a:xfrm>
              <a:off x="9177587" y="1663162"/>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Segoe UI" panose="020B0502040204020203" pitchFamily="34" charset="0"/>
                  <a:cs typeface="Segoe UI" panose="020B0502040204020203" pitchFamily="34" charset="0"/>
                </a:rPr>
                <a:t>Database</a:t>
              </a:r>
            </a:p>
          </p:txBody>
        </p:sp>
        <p:sp>
          <p:nvSpPr>
            <p:cNvPr id="54" name="Rectangle 53">
              <a:extLst>
                <a:ext uri="{FF2B5EF4-FFF2-40B4-BE49-F238E27FC236}">
                  <a16:creationId xmlns:a16="http://schemas.microsoft.com/office/drawing/2014/main" id="{11FBFA30-9359-4AD2-A668-C5AF4B5BEFA9}"/>
                </a:ext>
              </a:extLst>
            </p:cNvPr>
            <p:cNvSpPr/>
            <p:nvPr/>
          </p:nvSpPr>
          <p:spPr>
            <a:xfrm>
              <a:off x="9117601" y="1726383"/>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Segoe UI" panose="020B0502040204020203" pitchFamily="34" charset="0"/>
                  <a:cs typeface="Segoe UI" panose="020B0502040204020203" pitchFamily="34" charset="0"/>
                </a:rPr>
                <a:t>Document</a:t>
              </a:r>
            </a:p>
          </p:txBody>
        </p:sp>
      </p:grpSp>
      <p:cxnSp>
        <p:nvCxnSpPr>
          <p:cNvPr id="46" name="Connector: Elbow 45">
            <a:extLst>
              <a:ext uri="{FF2B5EF4-FFF2-40B4-BE49-F238E27FC236}">
                <a16:creationId xmlns:a16="http://schemas.microsoft.com/office/drawing/2014/main" id="{2DD761BC-CDF9-4029-A959-EE4120941F04}"/>
              </a:ext>
            </a:extLst>
          </p:cNvPr>
          <p:cNvCxnSpPr>
            <a:cxnSpLocks/>
            <a:stCxn id="50" idx="2"/>
            <a:endCxn id="54" idx="1"/>
          </p:cNvCxnSpPr>
          <p:nvPr/>
        </p:nvCxnSpPr>
        <p:spPr>
          <a:xfrm rot="16200000" flipH="1">
            <a:off x="3549109" y="5321316"/>
            <a:ext cx="866376" cy="551173"/>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5" name="Connector: Elbow 54">
            <a:extLst>
              <a:ext uri="{FF2B5EF4-FFF2-40B4-BE49-F238E27FC236}">
                <a16:creationId xmlns:a16="http://schemas.microsoft.com/office/drawing/2014/main" id="{5F41E211-AFC5-4AD6-8E30-ACEC99507FC6}"/>
              </a:ext>
            </a:extLst>
          </p:cNvPr>
          <p:cNvCxnSpPr>
            <a:cxnSpLocks/>
            <a:stCxn id="23" idx="2"/>
            <a:endCxn id="50" idx="1"/>
          </p:cNvCxnSpPr>
          <p:nvPr/>
        </p:nvCxnSpPr>
        <p:spPr>
          <a:xfrm rot="16200000" flipH="1">
            <a:off x="2242203" y="4030900"/>
            <a:ext cx="934655" cy="402943"/>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0" name="TextBox 2">
            <a:extLst>
              <a:ext uri="{FF2B5EF4-FFF2-40B4-BE49-F238E27FC236}">
                <a16:creationId xmlns:a16="http://schemas.microsoft.com/office/drawing/2014/main" id="{0B6136B2-B5F4-4EED-B020-44BAA8DFDEE9}"/>
              </a:ext>
            </a:extLst>
          </p:cNvPr>
          <p:cNvSpPr txBox="1"/>
          <p:nvPr/>
        </p:nvSpPr>
        <p:spPr>
          <a:xfrm>
            <a:off x="6364287" y="2204381"/>
            <a:ext cx="4513066" cy="3927229"/>
          </a:xfrm>
          <a:prstGeom prst="rect">
            <a:avLst/>
          </a:prstGeom>
          <a:noFill/>
        </p:spPr>
        <p:txBody>
          <a:bodyPr wrap="square" lIns="182880" tIns="146304" rIns="182880" bIns="146304"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342900" indent="-342900">
              <a:lnSpc>
                <a:spcPct val="90000"/>
              </a:lnSpc>
              <a:spcAft>
                <a:spcPts val="600"/>
              </a:spcAft>
              <a:buFont typeface="Arial" panose="020B0604020202020204" pitchFamily="34" charset="0"/>
              <a:buChar char="•"/>
            </a:pPr>
            <a:r>
              <a:rPr lang="de-DE" sz="2400" kern="0">
                <a:solidFill>
                  <a:srgbClr val="505050"/>
                </a:solidFill>
                <a:latin typeface="Segoe UI" panose="020B0502040204020203" pitchFamily="34" charset="0"/>
                <a:cs typeface="Segoe UI" panose="020B0502040204020203" pitchFamily="34" charset="0"/>
              </a:rPr>
              <a:t>Scaling RU‘s can occur at the</a:t>
            </a:r>
          </a:p>
          <a:p>
            <a:pPr marL="809244" lvl="1" indent="-342900">
              <a:lnSpc>
                <a:spcPct val="90000"/>
              </a:lnSpc>
              <a:spcAft>
                <a:spcPts val="600"/>
              </a:spcAft>
              <a:buFont typeface="Arial" panose="020B0604020202020204" pitchFamily="34" charset="0"/>
              <a:buChar char="•"/>
            </a:pPr>
            <a:r>
              <a:rPr lang="de-DE" sz="2400" kern="0">
                <a:solidFill>
                  <a:srgbClr val="505050"/>
                </a:solidFill>
                <a:latin typeface="Segoe UI" panose="020B0502040204020203" pitchFamily="34" charset="0"/>
                <a:cs typeface="Segoe UI" panose="020B0502040204020203" pitchFamily="34" charset="0"/>
              </a:rPr>
              <a:t>Database level (shared)</a:t>
            </a:r>
          </a:p>
          <a:p>
            <a:pPr marL="809244" lvl="1" indent="-342900">
              <a:lnSpc>
                <a:spcPct val="90000"/>
              </a:lnSpc>
              <a:spcAft>
                <a:spcPts val="600"/>
              </a:spcAft>
              <a:buFont typeface="Arial" panose="020B0604020202020204" pitchFamily="34" charset="0"/>
              <a:buChar char="•"/>
            </a:pPr>
            <a:r>
              <a:rPr lang="de-DE" sz="2400" kern="0">
                <a:solidFill>
                  <a:srgbClr val="505050"/>
                </a:solidFill>
                <a:latin typeface="Segoe UI" panose="020B0502040204020203" pitchFamily="34" charset="0"/>
                <a:cs typeface="Segoe UI" panose="020B0502040204020203" pitchFamily="34" charset="0"/>
              </a:rPr>
              <a:t>Collection level (individual)</a:t>
            </a:r>
          </a:p>
          <a:p>
            <a:pPr marL="342900" indent="-342900">
              <a:lnSpc>
                <a:spcPct val="90000"/>
              </a:lnSpc>
              <a:spcAft>
                <a:spcPts val="600"/>
              </a:spcAft>
              <a:buFont typeface="Arial" panose="020B0604020202020204" pitchFamily="34" charset="0"/>
              <a:buChar char="•"/>
            </a:pPr>
            <a:r>
              <a:rPr lang="de-DE" sz="2400" kern="0">
                <a:solidFill>
                  <a:srgbClr val="505050"/>
                </a:solidFill>
                <a:latin typeface="Segoe UI" panose="020B0502040204020203" pitchFamily="34" charset="0"/>
                <a:cs typeface="Segoe UI" panose="020B0502040204020203" pitchFamily="34" charset="0"/>
              </a:rPr>
              <a:t>Schema or Document Type is at the Collection level</a:t>
            </a:r>
          </a:p>
          <a:p>
            <a:pPr marL="342900" indent="-342900">
              <a:lnSpc>
                <a:spcPct val="90000"/>
              </a:lnSpc>
              <a:spcAft>
                <a:spcPts val="600"/>
              </a:spcAft>
              <a:buFont typeface="Arial" panose="020B0604020202020204" pitchFamily="34" charset="0"/>
              <a:buChar char="•"/>
            </a:pPr>
            <a:r>
              <a:rPr lang="de-DE" sz="2400" kern="0">
                <a:solidFill>
                  <a:srgbClr val="505050"/>
                </a:solidFill>
                <a:latin typeface="Segoe UI" panose="020B0502040204020203" pitchFamily="34" charset="0"/>
                <a:cs typeface="Segoe UI" panose="020B0502040204020203" pitchFamily="34" charset="0"/>
              </a:rPr>
              <a:t>Collection can be viewed as an isolated Domain Data Store</a:t>
            </a:r>
          </a:p>
        </p:txBody>
      </p:sp>
    </p:spTree>
    <p:extLst>
      <p:ext uri="{BB962C8B-B14F-4D97-AF65-F5344CB8AC3E}">
        <p14:creationId xmlns:p14="http://schemas.microsoft.com/office/powerpoint/2010/main" val="2803413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765885"/>
          </a:xfrm>
        </p:spPr>
        <p:txBody>
          <a:bodyPr/>
          <a:lstStyle/>
          <a:p>
            <a:r>
              <a:rPr lang="en-US" sz="3200" b="1"/>
              <a:t>Create a </a:t>
            </a:r>
            <a:r>
              <a:rPr lang="en-US" sz="3200" b="1" err="1"/>
              <a:t>CosmosDB</a:t>
            </a:r>
            <a:r>
              <a:rPr lang="en-US" sz="3200" b="1"/>
              <a:t> Account</a:t>
            </a:r>
          </a:p>
          <a:p>
            <a:r>
              <a:rPr lang="en-US" sz="3200" b="1"/>
              <a:t>Set a variable with the </a:t>
            </a:r>
            <a:r>
              <a:rPr lang="en-US" sz="3200" b="1" err="1"/>
              <a:t>PrimaryMasterKey</a:t>
            </a:r>
            <a:r>
              <a:rPr lang="en-US" sz="3200" b="1"/>
              <a:t> for later</a:t>
            </a:r>
          </a:p>
          <a:p>
            <a:endParaRPr lang="en-US" sz="3200" b="1"/>
          </a:p>
          <a:p>
            <a:endParaRPr lang="en-US" sz="3200" b="1"/>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3</a:t>
            </a:r>
          </a:p>
          <a:p>
            <a:pPr lvl="0" defTabSz="1218835">
              <a:lnSpc>
                <a:spcPct val="90000"/>
              </a:lnSpc>
              <a:spcBef>
                <a:spcPct val="20000"/>
              </a:spcBef>
              <a:buSzPct val="80000"/>
              <a:defRPr/>
            </a:pPr>
            <a:r>
              <a:rPr lang="en-US" sz="3200">
                <a:solidFill>
                  <a:srgbClr val="0078D7"/>
                </a:solidFill>
                <a:latin typeface="Segoe UI Light" panose="020B0502040204020203" pitchFamily="34" charset="0"/>
                <a:cs typeface="Segoe UI Light" panose="020B0502040204020203" pitchFamily="34" charset="0"/>
              </a:rPr>
              <a:t>Get some Data!</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5578696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4E8BB-1F44-B946-B118-6C380D7CE8F0}"/>
              </a:ext>
            </a:extLst>
          </p:cNvPr>
          <p:cNvSpPr>
            <a:spLocks noGrp="1"/>
          </p:cNvSpPr>
          <p:nvPr>
            <p:ph type="title"/>
          </p:nvPr>
        </p:nvSpPr>
        <p:spPr>
          <a:xfrm>
            <a:off x="838200" y="365125"/>
            <a:ext cx="10515600" cy="1325563"/>
          </a:xfr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lstStyle/>
          <a:p>
            <a:r>
              <a:rPr lang="en-US" sz="6600">
                <a:latin typeface="Segoe UI Light" panose="020B0502040204020203" pitchFamily="34" charset="0"/>
              </a:rPr>
              <a:t>Contoso Travel Web Overview</a:t>
            </a:r>
          </a:p>
        </p:txBody>
      </p:sp>
      <p:sp>
        <p:nvSpPr>
          <p:cNvPr id="26" name="TextBox 2">
            <a:extLst>
              <a:ext uri="{FF2B5EF4-FFF2-40B4-BE49-F238E27FC236}">
                <a16:creationId xmlns:a16="http://schemas.microsoft.com/office/drawing/2014/main" id="{B3CE77BD-D327-4195-9514-F9700EEF2AA6}"/>
              </a:ext>
            </a:extLst>
          </p:cNvPr>
          <p:cNvSpPr txBox="1"/>
          <p:nvPr/>
        </p:nvSpPr>
        <p:spPr>
          <a:xfrm>
            <a:off x="469900" y="2382070"/>
            <a:ext cx="4357876" cy="4365041"/>
          </a:xfrm>
          <a:prstGeom prst="rect">
            <a:avLst/>
          </a:prstGeom>
          <a:noFill/>
        </p:spPr>
        <p:txBody>
          <a:bodyPr wrap="square" lIns="182880" tIns="146304" rIns="182880" bIns="146304"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342900"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1 Web App </a:t>
            </a:r>
          </a:p>
          <a:p>
            <a:pPr marL="809244" lvl="1"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App Service</a:t>
            </a:r>
          </a:p>
          <a:p>
            <a:pPr marL="342900"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2 REST Services (Data and Itinerary)</a:t>
            </a:r>
          </a:p>
          <a:p>
            <a:pPr marL="809244" lvl="1"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Container Instance</a:t>
            </a:r>
          </a:p>
          <a:p>
            <a:pPr marL="342900"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1 Data Load program</a:t>
            </a:r>
          </a:p>
          <a:p>
            <a:pPr marL="809244" lvl="1"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Container Instance</a:t>
            </a:r>
          </a:p>
          <a:p>
            <a:pPr marL="342900"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1 Cosmos DB Account</a:t>
            </a:r>
          </a:p>
          <a:p>
            <a:pPr marL="809244" lvl="1"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1 Database</a:t>
            </a:r>
          </a:p>
          <a:p>
            <a:pPr marL="809244" lvl="1"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Individual Scalable </a:t>
            </a:r>
            <a:br>
              <a:rPr lang="de-DE" kern="0">
                <a:solidFill>
                  <a:srgbClr val="505050"/>
                </a:solidFill>
                <a:latin typeface="Segoe UI Semilight" panose="020B0402040204020203" pitchFamily="34" charset="0"/>
                <a:cs typeface="Segoe UI Semilight" panose="020B0402040204020203" pitchFamily="34" charset="0"/>
              </a:rPr>
            </a:br>
            <a:r>
              <a:rPr lang="de-DE" kern="0">
                <a:solidFill>
                  <a:srgbClr val="505050"/>
                </a:solidFill>
                <a:latin typeface="Segoe UI Semilight" panose="020B0402040204020203" pitchFamily="34" charset="0"/>
                <a:cs typeface="Segoe UI Semilight" panose="020B0402040204020203" pitchFamily="34" charset="0"/>
              </a:rPr>
              <a:t>Document Collections for Domain Isolation</a:t>
            </a:r>
          </a:p>
          <a:p>
            <a:pPr marL="342900"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App Insights to Monitor</a:t>
            </a:r>
            <a:endParaRPr lang="de-DE" kern="0">
              <a:solidFill>
                <a:srgbClr val="0078D7"/>
              </a:solidFill>
              <a:latin typeface="Segoe UI Semilight" panose="020B0402040204020203" pitchFamily="34" charset="0"/>
              <a:cs typeface="Segoe UI Semilight" panose="020B0402040204020203" pitchFamily="34" charset="0"/>
            </a:endParaRPr>
          </a:p>
          <a:p>
            <a:pPr marL="285750" indent="-285750">
              <a:lnSpc>
                <a:spcPct val="90000"/>
              </a:lnSpc>
              <a:spcAft>
                <a:spcPts val="600"/>
              </a:spcAft>
              <a:buFont typeface="Wingdings" panose="05000000000000000000" pitchFamily="2" charset="2"/>
              <a:buChar char="Ø"/>
            </a:pPr>
            <a:endParaRPr lang="de-DE" sz="1800">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6E9600CC-663A-4418-9D5B-362AE9AF1A7A}"/>
              </a:ext>
            </a:extLst>
          </p:cNvPr>
          <p:cNvPicPr>
            <a:picLocks noChangeAspect="1"/>
          </p:cNvPicPr>
          <p:nvPr/>
        </p:nvPicPr>
        <p:blipFill>
          <a:blip r:embed="rId3"/>
          <a:stretch>
            <a:fillRect/>
          </a:stretch>
        </p:blipFill>
        <p:spPr>
          <a:xfrm>
            <a:off x="3699216" y="1967561"/>
            <a:ext cx="7654584" cy="4667377"/>
          </a:xfrm>
          <a:prstGeom prst="rect">
            <a:avLst/>
          </a:prstGeom>
        </p:spPr>
      </p:pic>
    </p:spTree>
    <p:extLst>
      <p:ext uri="{BB962C8B-B14F-4D97-AF65-F5344CB8AC3E}">
        <p14:creationId xmlns:p14="http://schemas.microsoft.com/office/powerpoint/2010/main" val="645672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8C085B6D-6151-4B28-9E22-BF11FD145D89}"/>
              </a:ext>
            </a:extLst>
          </p:cNvPr>
          <p:cNvSpPr txBox="1"/>
          <p:nvPr/>
        </p:nvSpPr>
        <p:spPr>
          <a:xfrm>
            <a:off x="6883540" y="3959727"/>
            <a:ext cx="2708426" cy="569148"/>
          </a:xfrm>
          <a:prstGeom prst="rect">
            <a:avLst/>
          </a:prstGeom>
          <a:noFill/>
        </p:spPr>
        <p:txBody>
          <a:bodyPr wrap="square" lIns="179234" tIns="143387" rIns="179234" bIns="143387" rtlCol="0">
            <a:noAutofit/>
          </a:bodyPr>
          <a:lstStyle/>
          <a:p>
            <a:pPr algn="ctr" defTabSz="914016">
              <a:lnSpc>
                <a:spcPct val="90000"/>
              </a:lnSpc>
              <a:spcAft>
                <a:spcPts val="588"/>
              </a:spcAft>
              <a:defRPr/>
            </a:pPr>
            <a:r>
              <a:rPr lang="en-US" sz="2800" b="1">
                <a:solidFill>
                  <a:srgbClr val="0072C6"/>
                </a:solidFill>
                <a:latin typeface="Segoe UI Semibold" charset="0"/>
                <a:ea typeface="Segoe UI Semibold" charset="0"/>
                <a:cs typeface="Segoe UI Semibold" charset="0"/>
              </a:rPr>
              <a:t>Containers</a:t>
            </a:r>
          </a:p>
        </p:txBody>
      </p:sp>
      <p:sp>
        <p:nvSpPr>
          <p:cNvPr id="77" name="Rectangle 76">
            <a:extLst>
              <a:ext uri="{FF2B5EF4-FFF2-40B4-BE49-F238E27FC236}">
                <a16:creationId xmlns:a16="http://schemas.microsoft.com/office/drawing/2014/main" id="{4B7178B3-3315-41B1-8DA9-E14CAB7612EC}"/>
              </a:ext>
            </a:extLst>
          </p:cNvPr>
          <p:cNvSpPr/>
          <p:nvPr/>
        </p:nvSpPr>
        <p:spPr bwMode="auto">
          <a:xfrm>
            <a:off x="2322011" y="4477120"/>
            <a:ext cx="3501834" cy="10236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51" rIns="179234" bIns="143387" numCol="1" spcCol="0" rtlCol="0" fromWordArt="0" anchor="t" anchorCtr="0" forceAA="0" compatLnSpc="1">
            <a:prstTxWarp prst="textNoShape">
              <a:avLst/>
            </a:prstTxWarp>
            <a:noAutofit/>
          </a:bodyPr>
          <a:lstStyle/>
          <a:p>
            <a:pPr marL="177375" indent="-177375" defTabSz="913751" fontAlgn="base">
              <a:spcBef>
                <a:spcPct val="0"/>
              </a:spcBef>
              <a:spcAft>
                <a:spcPts val="588"/>
              </a:spcAft>
              <a:buFont typeface="Arial" panose="020B0604020202020204" pitchFamily="34" charset="0"/>
              <a:buChar char="•"/>
              <a:defRPr/>
            </a:pPr>
            <a:r>
              <a:rPr lang="en-US" sz="2400" b="1">
                <a:solidFill>
                  <a:srgbClr val="505050"/>
                </a:solidFill>
                <a:latin typeface="Segoe UI Light"/>
                <a:ea typeface="Segoe UI" pitchFamily="34" charset="0"/>
                <a:cs typeface="Segoe UI" pitchFamily="34" charset="0"/>
              </a:rPr>
              <a:t>Virtualize the hardware</a:t>
            </a:r>
          </a:p>
          <a:p>
            <a:pPr marL="177375" indent="-177375" defTabSz="913751" fontAlgn="base">
              <a:spcBef>
                <a:spcPct val="0"/>
              </a:spcBef>
              <a:spcAft>
                <a:spcPts val="588"/>
              </a:spcAft>
              <a:buFont typeface="Arial" panose="020B0604020202020204" pitchFamily="34" charset="0"/>
              <a:buChar char="•"/>
              <a:defRPr/>
            </a:pPr>
            <a:r>
              <a:rPr lang="en-US" sz="2400" b="1">
                <a:solidFill>
                  <a:srgbClr val="505050"/>
                </a:solidFill>
                <a:latin typeface="Segoe UI Light"/>
                <a:ea typeface="Segoe UI" pitchFamily="34" charset="0"/>
                <a:cs typeface="Segoe UI" pitchFamily="34" charset="0"/>
              </a:rPr>
              <a:t>VMs as units of scaling</a:t>
            </a:r>
          </a:p>
        </p:txBody>
      </p:sp>
      <p:sp>
        <p:nvSpPr>
          <p:cNvPr id="78" name="Rectangle 77">
            <a:extLst>
              <a:ext uri="{FF2B5EF4-FFF2-40B4-BE49-F238E27FC236}">
                <a16:creationId xmlns:a16="http://schemas.microsoft.com/office/drawing/2014/main" id="{101A5CCD-1DBE-41A5-9759-1635C5EA53B4}"/>
              </a:ext>
            </a:extLst>
          </p:cNvPr>
          <p:cNvSpPr/>
          <p:nvPr/>
        </p:nvSpPr>
        <p:spPr bwMode="auto">
          <a:xfrm>
            <a:off x="6147389" y="4494934"/>
            <a:ext cx="4725883" cy="973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51" rIns="179234" bIns="143387" numCol="1" spcCol="0" rtlCol="0" fromWordArt="0" anchor="t" anchorCtr="0" forceAA="0" compatLnSpc="1">
            <a:prstTxWarp prst="textNoShape">
              <a:avLst/>
            </a:prstTxWarp>
            <a:noAutofit/>
          </a:bodyPr>
          <a:lstStyle/>
          <a:p>
            <a:pPr marL="177375" indent="-177375" defTabSz="913751" fontAlgn="base">
              <a:spcBef>
                <a:spcPct val="0"/>
              </a:spcBef>
              <a:spcAft>
                <a:spcPts val="588"/>
              </a:spcAft>
              <a:buFont typeface="Arial" panose="020B0604020202020204" pitchFamily="34" charset="0"/>
              <a:buChar char="•"/>
              <a:defRPr/>
            </a:pPr>
            <a:r>
              <a:rPr lang="en-US" sz="2400" b="1">
                <a:solidFill>
                  <a:srgbClr val="505050"/>
                </a:solidFill>
                <a:latin typeface="Segoe UI Light"/>
                <a:ea typeface="Segoe UI" pitchFamily="34" charset="0"/>
                <a:cs typeface="Segoe UI" pitchFamily="34" charset="0"/>
              </a:rPr>
              <a:t>Virtualize the operating system</a:t>
            </a:r>
          </a:p>
          <a:p>
            <a:pPr marL="177375" indent="-177375" defTabSz="913751" fontAlgn="base">
              <a:spcBef>
                <a:spcPct val="0"/>
              </a:spcBef>
              <a:spcAft>
                <a:spcPts val="588"/>
              </a:spcAft>
              <a:buFont typeface="Arial" panose="020B0604020202020204" pitchFamily="34" charset="0"/>
              <a:buChar char="•"/>
              <a:defRPr/>
            </a:pPr>
            <a:r>
              <a:rPr lang="en-US" sz="2400" b="1">
                <a:solidFill>
                  <a:srgbClr val="505050"/>
                </a:solidFill>
                <a:latin typeface="Segoe UI Light"/>
                <a:ea typeface="Segoe UI" pitchFamily="34" charset="0"/>
                <a:cs typeface="Segoe UI" pitchFamily="34" charset="0"/>
              </a:rPr>
              <a:t>Applications as units of scaling</a:t>
            </a:r>
          </a:p>
        </p:txBody>
      </p:sp>
      <p:sp>
        <p:nvSpPr>
          <p:cNvPr id="117" name="TextBox 116">
            <a:extLst>
              <a:ext uri="{FF2B5EF4-FFF2-40B4-BE49-F238E27FC236}">
                <a16:creationId xmlns:a16="http://schemas.microsoft.com/office/drawing/2014/main" id="{8C085B6D-6151-4B28-9E22-BF11FD145D89}"/>
              </a:ext>
            </a:extLst>
          </p:cNvPr>
          <p:cNvSpPr txBox="1"/>
          <p:nvPr/>
        </p:nvSpPr>
        <p:spPr>
          <a:xfrm>
            <a:off x="2462897" y="3959727"/>
            <a:ext cx="3126030" cy="569148"/>
          </a:xfrm>
          <a:prstGeom prst="rect">
            <a:avLst/>
          </a:prstGeom>
          <a:noFill/>
        </p:spPr>
        <p:txBody>
          <a:bodyPr wrap="square" lIns="179234" tIns="143387" rIns="179234" bIns="143387" rtlCol="0">
            <a:noAutofit/>
          </a:bodyPr>
          <a:lstStyle/>
          <a:p>
            <a:pPr algn="ctr" defTabSz="914016">
              <a:lnSpc>
                <a:spcPct val="90000"/>
              </a:lnSpc>
              <a:spcAft>
                <a:spcPts val="588"/>
              </a:spcAft>
              <a:defRPr/>
            </a:pPr>
            <a:r>
              <a:rPr lang="en-US" sz="2800" b="1">
                <a:solidFill>
                  <a:srgbClr val="0072C6"/>
                </a:solidFill>
                <a:latin typeface="Segoe UI Semibold" charset="0"/>
                <a:cs typeface="Segoe UI Semibold" charset="0"/>
              </a:rPr>
              <a:t>Virtual</a:t>
            </a:r>
            <a:r>
              <a:rPr lang="en-US" sz="2400" b="1">
                <a:solidFill>
                  <a:srgbClr val="505050"/>
                </a:solidFill>
                <a:latin typeface="Segoe UI Semibold" charset="0"/>
                <a:ea typeface="Segoe UI Semibold" charset="0"/>
                <a:cs typeface="Segoe UI Semibold" charset="0"/>
              </a:rPr>
              <a:t> </a:t>
            </a:r>
            <a:r>
              <a:rPr lang="en-US" sz="2800" b="1">
                <a:solidFill>
                  <a:srgbClr val="0072C6"/>
                </a:solidFill>
                <a:latin typeface="Segoe UI Semibold" charset="0"/>
                <a:cs typeface="Segoe UI Semibold" charset="0"/>
              </a:rPr>
              <a:t>machines</a:t>
            </a:r>
          </a:p>
        </p:txBody>
      </p:sp>
      <p:grpSp>
        <p:nvGrpSpPr>
          <p:cNvPr id="7" name="Group 6">
            <a:extLst>
              <a:ext uri="{FF2B5EF4-FFF2-40B4-BE49-F238E27FC236}">
                <a16:creationId xmlns:a16="http://schemas.microsoft.com/office/drawing/2014/main" id="{CDDEB3FB-C199-433E-B068-7A8FCA0E60E8}"/>
              </a:ext>
            </a:extLst>
          </p:cNvPr>
          <p:cNvGrpSpPr/>
          <p:nvPr/>
        </p:nvGrpSpPr>
        <p:grpSpPr>
          <a:xfrm>
            <a:off x="3176630" y="1661789"/>
            <a:ext cx="1731272" cy="2031020"/>
            <a:chOff x="1061222" y="2320909"/>
            <a:chExt cx="914400" cy="1221519"/>
          </a:xfrm>
        </p:grpSpPr>
        <p:sp>
          <p:nvSpPr>
            <p:cNvPr id="8" name="TextBox 7">
              <a:extLst>
                <a:ext uri="{FF2B5EF4-FFF2-40B4-BE49-F238E27FC236}">
                  <a16:creationId xmlns:a16="http://schemas.microsoft.com/office/drawing/2014/main" id="{69FDBF63-4F0E-46B0-8598-BCD73EC7895D}"/>
                </a:ext>
              </a:extLst>
            </p:cNvPr>
            <p:cNvSpPr txBox="1"/>
            <p:nvPr/>
          </p:nvSpPr>
          <p:spPr>
            <a:xfrm>
              <a:off x="1079638" y="2320909"/>
              <a:ext cx="878709" cy="266073"/>
            </a:xfrm>
            <a:prstGeom prst="rect">
              <a:avLst/>
            </a:prstGeom>
            <a:solidFill>
              <a:schemeClr val="accent5">
                <a:lumMod val="10000"/>
                <a:lumOff val="90000"/>
              </a:schemeClr>
            </a:solidFill>
            <a:ln w="19050">
              <a:solidFill>
                <a:schemeClr val="accent5">
                  <a:lumMod val="50000"/>
                  <a:lumOff val="50000"/>
                </a:schemeClr>
              </a:solidFill>
            </a:ln>
          </p:spPr>
          <p:txBody>
            <a:bodyPr wrap="square" lIns="0" tIns="53778" rIns="0" bIns="53778" rtlCol="0">
              <a:spAutoFit/>
            </a:bodyPr>
            <a:lstStyle/>
            <a:p>
              <a:pPr algn="ctr" defTabSz="914192">
                <a:lnSpc>
                  <a:spcPct val="90000"/>
                </a:lnSpc>
                <a:spcAft>
                  <a:spcPts val="588"/>
                </a:spcAft>
                <a:defRPr/>
              </a:pPr>
              <a:r>
                <a:rPr lang="en-US" sz="2400">
                  <a:solidFill>
                    <a:srgbClr val="505050"/>
                  </a:solidFill>
                  <a:latin typeface="Segoe UI"/>
                </a:rPr>
                <a:t>App</a:t>
              </a:r>
            </a:p>
          </p:txBody>
        </p:sp>
        <p:grpSp>
          <p:nvGrpSpPr>
            <p:cNvPr id="9" name="Group 8">
              <a:extLst>
                <a:ext uri="{FF2B5EF4-FFF2-40B4-BE49-F238E27FC236}">
                  <a16:creationId xmlns:a16="http://schemas.microsoft.com/office/drawing/2014/main" id="{53FE5C89-9378-4765-A135-194E77DCD086}"/>
                </a:ext>
              </a:extLst>
            </p:cNvPr>
            <p:cNvGrpSpPr>
              <a:grpSpLocks/>
            </p:cNvGrpSpPr>
            <p:nvPr/>
          </p:nvGrpSpPr>
          <p:grpSpPr>
            <a:xfrm>
              <a:off x="1061222" y="2628028"/>
              <a:ext cx="914400" cy="914400"/>
              <a:chOff x="4680680" y="-1131468"/>
              <a:chExt cx="951424" cy="970598"/>
            </a:xfrm>
          </p:grpSpPr>
          <p:sp>
            <p:nvSpPr>
              <p:cNvPr id="10" name="Freeform: Shape 108">
                <a:extLst>
                  <a:ext uri="{FF2B5EF4-FFF2-40B4-BE49-F238E27FC236}">
                    <a16:creationId xmlns:a16="http://schemas.microsoft.com/office/drawing/2014/main" id="{E8DB7AC1-1AF4-46A5-B4CF-13FE251FA8D8}"/>
                  </a:ext>
                </a:extLst>
              </p:cNvPr>
              <p:cNvSpPr/>
              <p:nvPr/>
            </p:nvSpPr>
            <p:spPr>
              <a:xfrm>
                <a:off x="4680680" y="-1131468"/>
                <a:ext cx="951424"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defTabSz="914192">
                  <a:defRPr/>
                </a:pPr>
                <a:endParaRPr lang="en-US" sz="2400">
                  <a:solidFill>
                    <a:srgbClr val="505050"/>
                  </a:solidFill>
                  <a:latin typeface="Segoe UI"/>
                </a:endParaRPr>
              </a:p>
            </p:txBody>
          </p:sp>
          <p:sp>
            <p:nvSpPr>
              <p:cNvPr id="11" name="Freeform: Shape 109">
                <a:extLst>
                  <a:ext uri="{FF2B5EF4-FFF2-40B4-BE49-F238E27FC236}">
                    <a16:creationId xmlns:a16="http://schemas.microsoft.com/office/drawing/2014/main" id="{6760C425-5276-4067-8F3D-C148A7FF546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defTabSz="914192">
                  <a:defRPr/>
                </a:pPr>
                <a:endParaRPr lang="en-US" sz="2400">
                  <a:solidFill>
                    <a:srgbClr val="505050"/>
                  </a:solidFill>
                  <a:latin typeface="Segoe UI"/>
                </a:endParaRPr>
              </a:p>
            </p:txBody>
          </p:sp>
          <p:sp>
            <p:nvSpPr>
              <p:cNvPr id="12" name="Freeform: Shape 110">
                <a:extLst>
                  <a:ext uri="{FF2B5EF4-FFF2-40B4-BE49-F238E27FC236}">
                    <a16:creationId xmlns:a16="http://schemas.microsoft.com/office/drawing/2014/main" id="{5E8CB5AC-ACCC-4147-A1D5-70F49C81725E}"/>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defTabSz="914192">
                  <a:defRPr/>
                </a:pPr>
                <a:endParaRPr lang="en-US" sz="2400">
                  <a:solidFill>
                    <a:srgbClr val="505050"/>
                  </a:solidFill>
                  <a:latin typeface="Segoe UI"/>
                </a:endParaRPr>
              </a:p>
            </p:txBody>
          </p:sp>
          <p:sp>
            <p:nvSpPr>
              <p:cNvPr id="13" name="Freeform: Shape 111">
                <a:extLst>
                  <a:ext uri="{FF2B5EF4-FFF2-40B4-BE49-F238E27FC236}">
                    <a16:creationId xmlns:a16="http://schemas.microsoft.com/office/drawing/2014/main" id="{37EF73AE-AD33-40B6-BA28-EAF7B3C9C8B9}"/>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defTabSz="914192">
                  <a:defRPr/>
                </a:pPr>
                <a:endParaRPr lang="en-US" sz="2400">
                  <a:solidFill>
                    <a:srgbClr val="505050"/>
                  </a:solidFill>
                  <a:latin typeface="Segoe UI"/>
                </a:endParaRPr>
              </a:p>
            </p:txBody>
          </p:sp>
          <p:sp>
            <p:nvSpPr>
              <p:cNvPr id="14" name="Freeform: Shape 112">
                <a:extLst>
                  <a:ext uri="{FF2B5EF4-FFF2-40B4-BE49-F238E27FC236}">
                    <a16:creationId xmlns:a16="http://schemas.microsoft.com/office/drawing/2014/main" id="{3950D1FA-4968-4CA8-B326-6270EC1DC10F}"/>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defTabSz="914192">
                  <a:defRPr/>
                </a:pPr>
                <a:endParaRPr lang="en-US" sz="2400">
                  <a:solidFill>
                    <a:srgbClr val="505050"/>
                  </a:solidFill>
                  <a:latin typeface="Segoe UI"/>
                </a:endParaRPr>
              </a:p>
            </p:txBody>
          </p:sp>
          <p:sp>
            <p:nvSpPr>
              <p:cNvPr id="15" name="Freeform: Shape 113">
                <a:extLst>
                  <a:ext uri="{FF2B5EF4-FFF2-40B4-BE49-F238E27FC236}">
                    <a16:creationId xmlns:a16="http://schemas.microsoft.com/office/drawing/2014/main" id="{0FBCDB3A-66B3-4D23-8645-546449BF63A7}"/>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defTabSz="914192">
                  <a:defRPr/>
                </a:pPr>
                <a:endParaRPr lang="en-US" sz="2400">
                  <a:solidFill>
                    <a:srgbClr val="505050"/>
                  </a:solidFill>
                  <a:latin typeface="Segoe UI"/>
                </a:endParaRPr>
              </a:p>
            </p:txBody>
          </p:sp>
          <p:sp>
            <p:nvSpPr>
              <p:cNvPr id="16" name="Freeform: Shape 114">
                <a:extLst>
                  <a:ext uri="{FF2B5EF4-FFF2-40B4-BE49-F238E27FC236}">
                    <a16:creationId xmlns:a16="http://schemas.microsoft.com/office/drawing/2014/main" id="{55A6EC70-01C0-4B1C-89B8-DF3D59A1C46F}"/>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defTabSz="914192">
                  <a:defRPr/>
                </a:pPr>
                <a:endParaRPr lang="en-US" sz="2400">
                  <a:solidFill>
                    <a:srgbClr val="505050"/>
                  </a:solidFill>
                  <a:latin typeface="Segoe UI"/>
                </a:endParaRPr>
              </a:p>
            </p:txBody>
          </p:sp>
          <p:sp>
            <p:nvSpPr>
              <p:cNvPr id="17" name="Freeform: Shape 115">
                <a:extLst>
                  <a:ext uri="{FF2B5EF4-FFF2-40B4-BE49-F238E27FC236}">
                    <a16:creationId xmlns:a16="http://schemas.microsoft.com/office/drawing/2014/main" id="{2A9E9C03-4D98-4956-A1D3-3F754F0704B9}"/>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defTabSz="914192">
                  <a:defRPr/>
                </a:pPr>
                <a:endParaRPr lang="en-US" sz="2400">
                  <a:solidFill>
                    <a:srgbClr val="505050"/>
                  </a:solidFill>
                  <a:latin typeface="Segoe UI"/>
                </a:endParaRPr>
              </a:p>
            </p:txBody>
          </p:sp>
          <p:sp>
            <p:nvSpPr>
              <p:cNvPr id="18" name="Freeform: Shape 116">
                <a:extLst>
                  <a:ext uri="{FF2B5EF4-FFF2-40B4-BE49-F238E27FC236}">
                    <a16:creationId xmlns:a16="http://schemas.microsoft.com/office/drawing/2014/main" id="{B9324F58-20FF-40C3-AEED-B4F4E80B4901}"/>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defTabSz="914192">
                  <a:defRPr/>
                </a:pPr>
                <a:endParaRPr lang="en-US" sz="2400">
                  <a:solidFill>
                    <a:srgbClr val="505050"/>
                  </a:solidFill>
                  <a:latin typeface="Segoe UI"/>
                </a:endParaRPr>
              </a:p>
            </p:txBody>
          </p:sp>
          <p:sp>
            <p:nvSpPr>
              <p:cNvPr id="19" name="Freeform: Shape 117">
                <a:extLst>
                  <a:ext uri="{FF2B5EF4-FFF2-40B4-BE49-F238E27FC236}">
                    <a16:creationId xmlns:a16="http://schemas.microsoft.com/office/drawing/2014/main" id="{D24BFDF2-1ADC-4D13-B831-2734D57B71E2}"/>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defTabSz="914192">
                  <a:defRPr/>
                </a:pPr>
                <a:endParaRPr lang="en-US" sz="2400">
                  <a:solidFill>
                    <a:srgbClr val="505050"/>
                  </a:solidFill>
                  <a:latin typeface="Segoe UI"/>
                </a:endParaRPr>
              </a:p>
            </p:txBody>
          </p:sp>
          <p:sp>
            <p:nvSpPr>
              <p:cNvPr id="20" name="Freeform: Shape 118">
                <a:extLst>
                  <a:ext uri="{FF2B5EF4-FFF2-40B4-BE49-F238E27FC236}">
                    <a16:creationId xmlns:a16="http://schemas.microsoft.com/office/drawing/2014/main" id="{E6443C03-54E8-4A9E-83FA-CC37782325E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defTabSz="914192">
                  <a:defRPr/>
                </a:pPr>
                <a:endParaRPr lang="en-US" sz="2400">
                  <a:solidFill>
                    <a:srgbClr val="505050"/>
                  </a:solidFill>
                  <a:latin typeface="Segoe UI"/>
                </a:endParaRPr>
              </a:p>
            </p:txBody>
          </p:sp>
          <p:sp>
            <p:nvSpPr>
              <p:cNvPr id="21" name="Freeform: Shape 119">
                <a:extLst>
                  <a:ext uri="{FF2B5EF4-FFF2-40B4-BE49-F238E27FC236}">
                    <a16:creationId xmlns:a16="http://schemas.microsoft.com/office/drawing/2014/main" id="{9621D1E5-8C1D-45F1-80C9-043F1A1DD649}"/>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defTabSz="914192">
                  <a:defRPr/>
                </a:pPr>
                <a:endParaRPr lang="en-US" sz="2400">
                  <a:solidFill>
                    <a:srgbClr val="505050"/>
                  </a:solidFill>
                  <a:latin typeface="Segoe UI"/>
                </a:endParaRPr>
              </a:p>
            </p:txBody>
          </p:sp>
          <p:sp>
            <p:nvSpPr>
              <p:cNvPr id="22" name="Freeform: Shape 120">
                <a:extLst>
                  <a:ext uri="{FF2B5EF4-FFF2-40B4-BE49-F238E27FC236}">
                    <a16:creationId xmlns:a16="http://schemas.microsoft.com/office/drawing/2014/main" id="{B2A5D954-3335-482F-ACB5-E0429B20F724}"/>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defTabSz="914192">
                  <a:defRPr/>
                </a:pPr>
                <a:endParaRPr lang="en-US" sz="2400">
                  <a:solidFill>
                    <a:srgbClr val="505050"/>
                  </a:solidFill>
                  <a:latin typeface="Segoe UI"/>
                </a:endParaRPr>
              </a:p>
            </p:txBody>
          </p:sp>
          <p:sp>
            <p:nvSpPr>
              <p:cNvPr id="23" name="Freeform: Shape 121">
                <a:extLst>
                  <a:ext uri="{FF2B5EF4-FFF2-40B4-BE49-F238E27FC236}">
                    <a16:creationId xmlns:a16="http://schemas.microsoft.com/office/drawing/2014/main" id="{5A27ECC7-67D2-4B79-99FD-9104BE8E2EBA}"/>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defTabSz="914192">
                  <a:defRPr/>
                </a:pPr>
                <a:endParaRPr lang="en-US" sz="2400">
                  <a:solidFill>
                    <a:srgbClr val="505050"/>
                  </a:solidFill>
                  <a:latin typeface="Segoe UI"/>
                </a:endParaRPr>
              </a:p>
            </p:txBody>
          </p:sp>
          <p:sp>
            <p:nvSpPr>
              <p:cNvPr id="24" name="Freeform: Shape 122">
                <a:extLst>
                  <a:ext uri="{FF2B5EF4-FFF2-40B4-BE49-F238E27FC236}">
                    <a16:creationId xmlns:a16="http://schemas.microsoft.com/office/drawing/2014/main" id="{7410D32B-DB6F-4C64-BD16-65F7CA9A83D8}"/>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defTabSz="914192">
                  <a:defRPr/>
                </a:pPr>
                <a:endParaRPr lang="en-US" sz="2400">
                  <a:solidFill>
                    <a:srgbClr val="505050"/>
                  </a:solidFill>
                  <a:latin typeface="Segoe UI"/>
                </a:endParaRPr>
              </a:p>
            </p:txBody>
          </p:sp>
        </p:grpSp>
      </p:grpSp>
      <p:grpSp>
        <p:nvGrpSpPr>
          <p:cNvPr id="25" name="Group 24">
            <a:extLst>
              <a:ext uri="{FF2B5EF4-FFF2-40B4-BE49-F238E27FC236}">
                <a16:creationId xmlns:a16="http://schemas.microsoft.com/office/drawing/2014/main" id="{29DD2A21-0121-46C7-9190-000C8A026E0D}"/>
              </a:ext>
            </a:extLst>
          </p:cNvPr>
          <p:cNvGrpSpPr/>
          <p:nvPr/>
        </p:nvGrpSpPr>
        <p:grpSpPr>
          <a:xfrm>
            <a:off x="7138670" y="1381768"/>
            <a:ext cx="2198165" cy="2506390"/>
            <a:chOff x="3164241" y="2267078"/>
            <a:chExt cx="1325632" cy="1325632"/>
          </a:xfrm>
        </p:grpSpPr>
        <p:sp>
          <p:nvSpPr>
            <p:cNvPr id="26" name="Oval 25">
              <a:extLst>
                <a:ext uri="{FF2B5EF4-FFF2-40B4-BE49-F238E27FC236}">
                  <a16:creationId xmlns:a16="http://schemas.microsoft.com/office/drawing/2014/main" id="{B2535601-6530-4088-A54C-E509C108E265}"/>
                </a:ext>
              </a:extLst>
            </p:cNvPr>
            <p:cNvSpPr/>
            <p:nvPr/>
          </p:nvSpPr>
          <p:spPr bwMode="auto">
            <a:xfrm rot="16200000">
              <a:off x="3164241" y="2267078"/>
              <a:ext cx="1325632" cy="1325632"/>
            </a:xfrm>
            <a:prstGeom prst="ellipse">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2400">
                <a:gradFill>
                  <a:gsLst>
                    <a:gs pos="0">
                      <a:srgbClr val="FFFFFF"/>
                    </a:gs>
                    <a:gs pos="100000">
                      <a:srgbClr val="FFFFFF"/>
                    </a:gs>
                  </a:gsLst>
                  <a:lin ang="5400000" scaled="0"/>
                </a:gradFill>
                <a:latin typeface="Segoe UI Light" charset="0"/>
              </a:endParaRPr>
            </a:p>
          </p:txBody>
        </p:sp>
        <p:sp>
          <p:nvSpPr>
            <p:cNvPr id="27" name="Rectangle: Rounded Corners 73">
              <a:extLst>
                <a:ext uri="{FF2B5EF4-FFF2-40B4-BE49-F238E27FC236}">
                  <a16:creationId xmlns:a16="http://schemas.microsoft.com/office/drawing/2014/main" id="{1561FEDF-2BCD-4551-AC82-CA3E31FFA439}"/>
                </a:ext>
              </a:extLst>
            </p:cNvPr>
            <p:cNvSpPr/>
            <p:nvPr/>
          </p:nvSpPr>
          <p:spPr bwMode="auto">
            <a:xfrm>
              <a:off x="3289500" y="2447781"/>
              <a:ext cx="1053830" cy="992552"/>
            </a:xfrm>
            <a:prstGeom prst="roundRect">
              <a:avLst>
                <a:gd name="adj" fmla="val 3125"/>
              </a:avLst>
            </a:prstGeom>
            <a:solidFill>
              <a:schemeClr val="tx1">
                <a:alpha val="5000"/>
              </a:schemeClr>
            </a:solidFill>
            <a:ln w="1905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400">
                  <a:solidFill>
                    <a:srgbClr val="505050"/>
                  </a:solidFill>
                  <a:latin typeface="Segoe UI"/>
                  <a:cs typeface="Segoe UI" pitchFamily="34" charset="0"/>
                </a:rPr>
                <a:t>Container</a:t>
              </a:r>
            </a:p>
          </p:txBody>
        </p:sp>
        <p:sp>
          <p:nvSpPr>
            <p:cNvPr id="28" name="TextBox 27">
              <a:extLst>
                <a:ext uri="{FF2B5EF4-FFF2-40B4-BE49-F238E27FC236}">
                  <a16:creationId xmlns:a16="http://schemas.microsoft.com/office/drawing/2014/main" id="{9A14ACB3-359D-42E5-B984-D641E4C4215A}"/>
                </a:ext>
              </a:extLst>
            </p:cNvPr>
            <p:cNvSpPr txBox="1"/>
            <p:nvPr/>
          </p:nvSpPr>
          <p:spPr>
            <a:xfrm>
              <a:off x="3377060" y="2975292"/>
              <a:ext cx="878709" cy="233248"/>
            </a:xfrm>
            <a:prstGeom prst="rect">
              <a:avLst/>
            </a:prstGeom>
            <a:solidFill>
              <a:schemeClr val="accent5">
                <a:lumMod val="10000"/>
                <a:lumOff val="90000"/>
              </a:schemeClr>
            </a:solidFill>
            <a:ln w="19050">
              <a:solidFill>
                <a:schemeClr val="accent5">
                  <a:lumMod val="50000"/>
                  <a:lumOff val="50000"/>
                </a:schemeClr>
              </a:solidFill>
            </a:ln>
          </p:spPr>
          <p:txBody>
            <a:bodyPr wrap="square" lIns="0" tIns="53778" rIns="0" bIns="53778" rtlCol="0">
              <a:spAutoFit/>
            </a:bodyPr>
            <a:lstStyle/>
            <a:p>
              <a:pPr algn="ctr" defTabSz="914192">
                <a:lnSpc>
                  <a:spcPct val="90000"/>
                </a:lnSpc>
                <a:spcAft>
                  <a:spcPts val="588"/>
                </a:spcAft>
                <a:defRPr/>
              </a:pPr>
              <a:r>
                <a:rPr lang="en-US" sz="2400">
                  <a:solidFill>
                    <a:srgbClr val="505050"/>
                  </a:solidFill>
                  <a:latin typeface="Segoe UI"/>
                </a:rPr>
                <a:t>App</a:t>
              </a:r>
            </a:p>
          </p:txBody>
        </p:sp>
      </p:grpSp>
      <p:sp>
        <p:nvSpPr>
          <p:cNvPr id="29" name="Title 1">
            <a:extLst>
              <a:ext uri="{FF2B5EF4-FFF2-40B4-BE49-F238E27FC236}">
                <a16:creationId xmlns:a16="http://schemas.microsoft.com/office/drawing/2014/main" id="{6781EDD9-E84B-4D84-BF2F-327AD8A603A2}"/>
              </a:ext>
            </a:extLst>
          </p:cNvPr>
          <p:cNvSpPr txBox="1">
            <a:spLocks/>
          </p:cNvSpPr>
          <p:nvPr/>
        </p:nvSpPr>
        <p:spPr>
          <a:xfrm>
            <a:off x="536575" y="288925"/>
            <a:ext cx="11655425" cy="900113"/>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latin typeface="Segoe UI" panose="020B0502040204020203" pitchFamily="34" charset="0"/>
              </a:rPr>
              <a:t>What is a Container</a:t>
            </a:r>
          </a:p>
        </p:txBody>
      </p:sp>
    </p:spTree>
    <p:extLst>
      <p:ext uri="{BB962C8B-B14F-4D97-AF65-F5344CB8AC3E}">
        <p14:creationId xmlns:p14="http://schemas.microsoft.com/office/powerpoint/2010/main" val="1152674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animEffect transition="in" filter="fade">
                                      <p:cBhvr>
                                        <p:cTn id="7" dur="500"/>
                                        <p:tgtEl>
                                          <p:spTgt spid="7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8">
                                            <p:txEl>
                                              <p:pRg st="0" end="0"/>
                                            </p:txEl>
                                          </p:spTgt>
                                        </p:tgtEl>
                                        <p:attrNameLst>
                                          <p:attrName>style.visibility</p:attrName>
                                        </p:attrNameLst>
                                      </p:cBhvr>
                                      <p:to>
                                        <p:strVal val="visible"/>
                                      </p:to>
                                    </p:set>
                                    <p:animEffect transition="in" filter="fade">
                                      <p:cBhvr>
                                        <p:cTn id="11" dur="500"/>
                                        <p:tgtEl>
                                          <p:spTgt spid="7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7">
                                            <p:txEl>
                                              <p:pRg st="1" end="1"/>
                                            </p:txEl>
                                          </p:spTgt>
                                        </p:tgtEl>
                                        <p:attrNameLst>
                                          <p:attrName>style.visibility</p:attrName>
                                        </p:attrNameLst>
                                      </p:cBhvr>
                                      <p:to>
                                        <p:strVal val="visible"/>
                                      </p:to>
                                    </p:set>
                                    <p:animEffect transition="in" filter="fade">
                                      <p:cBhvr>
                                        <p:cTn id="16" dur="500"/>
                                        <p:tgtEl>
                                          <p:spTgt spid="77">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8">
                                            <p:txEl>
                                              <p:pRg st="1" end="1"/>
                                            </p:txEl>
                                          </p:spTgt>
                                        </p:tgtEl>
                                        <p:attrNameLst>
                                          <p:attrName>style.visibility</p:attrName>
                                        </p:attrNameLst>
                                      </p:cBhvr>
                                      <p:to>
                                        <p:strVal val="visible"/>
                                      </p:to>
                                    </p:set>
                                    <p:animEffect transition="in" filter="fade">
                                      <p:cBhvr>
                                        <p:cTn id="20" dur="500"/>
                                        <p:tgtEl>
                                          <p:spTgt spid="7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389770" y="515620"/>
            <a:ext cx="8556505" cy="854371"/>
          </a:xfrm>
        </p:spPr>
        <p:txBody>
          <a:bodyPr/>
          <a:lstStyle/>
          <a:p>
            <a:pPr algn="ctr"/>
            <a:r>
              <a:rPr lang="en-US" sz="4705"/>
              <a:t>Azure Container Instances (ACI)</a:t>
            </a:r>
            <a:endParaRPr lang="en-US" sz="4705">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2077649" y="1312492"/>
            <a:ext cx="8108296" cy="651728"/>
          </a:xfrm>
          <a:prstGeom prst="rect">
            <a:avLst/>
          </a:prstGeom>
          <a:noFill/>
        </p:spPr>
        <p:txBody>
          <a:bodyPr wrap="square" lIns="143428" tIns="143428" rIns="143428" bIns="143428" rtlCol="0">
            <a:spAutoFit/>
          </a:bodyPr>
          <a:lstStyle/>
          <a:p>
            <a:pPr algn="ctr" defTabSz="914367">
              <a:spcAft>
                <a:spcPts val="588"/>
              </a:spcAft>
              <a:defRPr/>
            </a:pPr>
            <a:r>
              <a:rPr lang="en-US" sz="2353">
                <a:solidFill>
                  <a:srgbClr val="002050"/>
                </a:solidFill>
                <a:latin typeface="Segoe UI"/>
                <a:cs typeface="Segoe UI Semibold" panose="020B0702040204020203" pitchFamily="34" charset="0"/>
              </a:rPr>
              <a:t>Easily run containers on Azure with a single command</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2862167" y="5614697"/>
            <a:ext cx="144024" cy="144024"/>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6059786" y="5614697"/>
            <a:ext cx="144024" cy="144024"/>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9257403" y="5614697"/>
            <a:ext cx="144024" cy="144024"/>
          </a:xfrm>
          <a:prstGeom prst="ellipse">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5063056" y="4531502"/>
            <a:ext cx="2137483" cy="832764"/>
          </a:xfrm>
          <a:prstGeom prst="rect">
            <a:avLst/>
          </a:prstGeom>
          <a:noFill/>
        </p:spPr>
        <p:txBody>
          <a:bodyPr wrap="square" lIns="143428" tIns="143428" rIns="143428" bIns="143428" rtlCol="0" anchor="t">
            <a:spAutoFit/>
          </a:bodyPr>
          <a:lstStyle/>
          <a:p>
            <a:pPr algn="ctr" defTabSz="914367">
              <a:spcAft>
                <a:spcPts val="588"/>
              </a:spcAft>
              <a:defRPr/>
            </a:pPr>
            <a:r>
              <a:rPr lang="en-US" sz="1765">
                <a:solidFill>
                  <a:srgbClr val="505050"/>
                </a:solidFill>
                <a:latin typeface="Segoe UI"/>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8312241" y="4531502"/>
            <a:ext cx="2034349" cy="832764"/>
          </a:xfrm>
          <a:prstGeom prst="rect">
            <a:avLst/>
          </a:prstGeom>
          <a:noFill/>
        </p:spPr>
        <p:txBody>
          <a:bodyPr wrap="square" lIns="143428" tIns="143428" rIns="143428" bIns="143428" rtlCol="0" anchor="t">
            <a:spAutoFit/>
          </a:bodyPr>
          <a:lstStyle/>
          <a:p>
            <a:pPr algn="ctr" defTabSz="914367">
              <a:spcAft>
                <a:spcPts val="588"/>
              </a:spcAft>
              <a:defRPr/>
            </a:pPr>
            <a:r>
              <a:rPr lang="en-US" sz="1765">
                <a:solidFill>
                  <a:srgbClr val="505050"/>
                </a:solidFill>
                <a:latin typeface="Segoe UI"/>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1717997" y="4531502"/>
            <a:ext cx="2432364" cy="832764"/>
          </a:xfrm>
          <a:prstGeom prst="rect">
            <a:avLst/>
          </a:prstGeom>
          <a:noFill/>
        </p:spPr>
        <p:txBody>
          <a:bodyPr wrap="square" lIns="143428" tIns="143428" rIns="143428" bIns="143428" rtlCol="0" anchor="t">
            <a:spAutoFit/>
          </a:bodyPr>
          <a:lstStyle/>
          <a:p>
            <a:pPr algn="ctr" defTabSz="914367">
              <a:spcAft>
                <a:spcPts val="588"/>
              </a:spcAft>
              <a:defRPr/>
            </a:pPr>
            <a:r>
              <a:rPr lang="en-US" sz="1765">
                <a:solidFill>
                  <a:srgbClr val="505050"/>
                </a:solidFill>
                <a:latin typeface="Segoe UI"/>
                <a:cs typeface="Segoe UI Semibold" panose="020B0702040204020203" pitchFamily="34" charset="0"/>
              </a:rPr>
              <a:t>Start using </a:t>
            </a:r>
            <a:br>
              <a:rPr lang="en-US" sz="1765">
                <a:solidFill>
                  <a:srgbClr val="505050"/>
                </a:solidFill>
                <a:latin typeface="Segoe UI"/>
                <a:cs typeface="Segoe UI Semibold" panose="020B0702040204020203" pitchFamily="34" charset="0"/>
              </a:rPr>
            </a:br>
            <a:r>
              <a:rPr lang="en-US" sz="1765">
                <a:solidFill>
                  <a:srgbClr val="505050"/>
                </a:solidFill>
                <a:latin typeface="Segoe UI"/>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3127061" y="5686709"/>
            <a:ext cx="2811856" cy="0"/>
          </a:xfrm>
          <a:prstGeom prst="line">
            <a:avLst/>
          </a:prstGeom>
          <a:ln w="28575" cap="rnd">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6324679" y="5686709"/>
            <a:ext cx="2811856" cy="0"/>
          </a:xfrm>
          <a:prstGeom prst="line">
            <a:avLst/>
          </a:prstGeom>
          <a:ln w="28575" cap="rnd">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7761" y="2383055"/>
            <a:ext cx="2543309" cy="1943201"/>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1143" y="2636202"/>
            <a:ext cx="2781309" cy="1436907"/>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77218" y="2329641"/>
            <a:ext cx="2310453" cy="2050032"/>
          </a:xfrm>
          <a:prstGeom prst="rect">
            <a:avLst/>
          </a:prstGeom>
        </p:spPr>
      </p:pic>
    </p:spTree>
    <p:extLst>
      <p:ext uri="{BB962C8B-B14F-4D97-AF65-F5344CB8AC3E}">
        <p14:creationId xmlns:p14="http://schemas.microsoft.com/office/powerpoint/2010/main" val="27821104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765885"/>
          </a:xfrm>
        </p:spPr>
        <p:txBody>
          <a:bodyPr/>
          <a:lstStyle/>
          <a:p>
            <a:r>
              <a:rPr lang="en-US" sz="3200" b="1"/>
              <a:t>Deploy 3 public containers to ACI with configuration</a:t>
            </a:r>
          </a:p>
          <a:p>
            <a:pPr lvl="1"/>
            <a:r>
              <a:rPr lang="en-US" sz="3000" b="1"/>
              <a:t>Data Service, Itinerary Service, Data Loader</a:t>
            </a:r>
          </a:p>
          <a:p>
            <a:r>
              <a:rPr lang="en-US" sz="3200" b="1"/>
              <a:t>Attach to one of them to see the Console output</a:t>
            </a:r>
          </a:p>
          <a:p>
            <a:r>
              <a:rPr lang="en-US" sz="3200" b="1"/>
              <a:t>Get the FQDN (Fully Qualify Domain Names) for the other 2</a:t>
            </a:r>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4</a:t>
            </a:r>
          </a:p>
          <a:p>
            <a:pPr lvl="0" defTabSz="1218835">
              <a:lnSpc>
                <a:spcPct val="90000"/>
              </a:lnSpc>
              <a:spcBef>
                <a:spcPct val="20000"/>
              </a:spcBef>
              <a:buSzPct val="80000"/>
              <a:defRPr/>
            </a:pPr>
            <a:r>
              <a:rPr lang="en-US" sz="3200">
                <a:solidFill>
                  <a:srgbClr val="0078D7"/>
                </a:solidFill>
                <a:latin typeface="Segoe UI Light" panose="020B0502040204020203" pitchFamily="34" charset="0"/>
                <a:cs typeface="Segoe UI Light" panose="020B0502040204020203" pitchFamily="34" charset="0"/>
              </a:rPr>
              <a:t>Deploy some containers to ACI! </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2510555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0D2DBE0-D304-4124-B5B3-AD53635D4E6F}"/>
              </a:ext>
            </a:extLst>
          </p:cNvPr>
          <p:cNvGrpSpPr/>
          <p:nvPr/>
        </p:nvGrpSpPr>
        <p:grpSpPr>
          <a:xfrm>
            <a:off x="2437797" y="765087"/>
            <a:ext cx="7316408" cy="1415936"/>
            <a:chOff x="2486679" y="779932"/>
            <a:chExt cx="7463117" cy="1444328"/>
          </a:xfrm>
        </p:grpSpPr>
        <p:sp>
          <p:nvSpPr>
            <p:cNvPr id="5" name="Rectangle 4">
              <a:extLst>
                <a:ext uri="{FF2B5EF4-FFF2-40B4-BE49-F238E27FC236}">
                  <a16:creationId xmlns:a16="http://schemas.microsoft.com/office/drawing/2014/main" id="{812B74A1-847B-41A6-9F81-13D54774D792}"/>
                </a:ext>
              </a:extLst>
            </p:cNvPr>
            <p:cNvSpPr/>
            <p:nvPr/>
          </p:nvSpPr>
          <p:spPr>
            <a:xfrm>
              <a:off x="2486679" y="1467130"/>
              <a:ext cx="7463117" cy="757130"/>
            </a:xfrm>
            <a:prstGeom prst="rect">
              <a:avLst/>
            </a:prstGeom>
          </p:spPr>
          <p:txBody>
            <a:bodyPr wrap="square" lIns="0">
              <a:spAutoFit/>
            </a:bodyPr>
            <a:lstStyle/>
            <a:p>
              <a:pPr algn="ctr" defTabSz="878727">
                <a:lnSpc>
                  <a:spcPct val="90000"/>
                </a:lnSpc>
                <a:spcAft>
                  <a:spcPts val="588"/>
                </a:spcAft>
              </a:pPr>
              <a:r>
                <a:rPr lang="en-US" sz="2353" kern="0">
                  <a:solidFill>
                    <a:srgbClr val="797979"/>
                  </a:solidFill>
                  <a:latin typeface="Segoe UI Light" panose="020B0502040204020203" pitchFamily="34" charset="0"/>
                  <a:cs typeface="Segoe UI Light" panose="020B0502040204020203" pitchFamily="34" charset="0"/>
                </a:rPr>
                <a:t>Quickly build, deploy and scale powerful cloud applications without worrying about infrastructure</a:t>
              </a:r>
            </a:p>
          </p:txBody>
        </p:sp>
        <p:sp>
          <p:nvSpPr>
            <p:cNvPr id="4" name="TextBox 3">
              <a:extLst>
                <a:ext uri="{FF2B5EF4-FFF2-40B4-BE49-F238E27FC236}">
                  <a16:creationId xmlns:a16="http://schemas.microsoft.com/office/drawing/2014/main" id="{8163CA01-23EE-4252-9404-6D667DF31282}"/>
                </a:ext>
              </a:extLst>
            </p:cNvPr>
            <p:cNvSpPr txBox="1"/>
            <p:nvPr/>
          </p:nvSpPr>
          <p:spPr>
            <a:xfrm>
              <a:off x="3253161" y="779932"/>
              <a:ext cx="5930152" cy="769441"/>
            </a:xfrm>
            <a:prstGeom prst="rect">
              <a:avLst/>
            </a:prstGeom>
            <a:noFill/>
          </p:spPr>
          <p:txBody>
            <a:bodyPr wrap="square" lIns="0" rtlCol="0">
              <a:spAutoFit/>
            </a:bodyPr>
            <a:lstStyle/>
            <a:p>
              <a:pPr algn="ctr"/>
              <a:r>
                <a:rPr lang="en-US" sz="4313">
                  <a:solidFill>
                    <a:srgbClr val="0078D7"/>
                  </a:solidFill>
                  <a:latin typeface="Segoe UI Semilight" panose="020B0402040204020203" pitchFamily="34" charset="0"/>
                  <a:cs typeface="Segoe UI Semilight" panose="020B0402040204020203" pitchFamily="34" charset="0"/>
                </a:rPr>
                <a:t>Azure App Service</a:t>
              </a:r>
            </a:p>
          </p:txBody>
        </p:sp>
        <p:grpSp>
          <p:nvGrpSpPr>
            <p:cNvPr id="15" name="Group 14">
              <a:extLst>
                <a:ext uri="{FF2B5EF4-FFF2-40B4-BE49-F238E27FC236}">
                  <a16:creationId xmlns:a16="http://schemas.microsoft.com/office/drawing/2014/main" id="{39B67B7A-339C-49EA-9288-85FA4D13BD98}"/>
                </a:ext>
              </a:extLst>
            </p:cNvPr>
            <p:cNvGrpSpPr/>
            <p:nvPr/>
          </p:nvGrpSpPr>
          <p:grpSpPr>
            <a:xfrm>
              <a:off x="3416738" y="984233"/>
              <a:ext cx="360838" cy="360838"/>
              <a:chOff x="6012021" y="3296761"/>
              <a:chExt cx="397193" cy="397193"/>
            </a:xfrm>
            <a:solidFill>
              <a:srgbClr val="0078D7"/>
            </a:solidFill>
          </p:grpSpPr>
          <p:sp>
            <p:nvSpPr>
              <p:cNvPr id="10" name="Freeform: Shape 9">
                <a:extLst>
                  <a:ext uri="{FF2B5EF4-FFF2-40B4-BE49-F238E27FC236}">
                    <a16:creationId xmlns:a16="http://schemas.microsoft.com/office/drawing/2014/main" id="{44F80449-2E83-4624-8E5A-37C63DA67DA6}"/>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endParaRPr lang="en-US" sz="1765"/>
              </a:p>
            </p:txBody>
          </p:sp>
          <p:sp>
            <p:nvSpPr>
              <p:cNvPr id="11" name="Freeform: Shape 10">
                <a:extLst>
                  <a:ext uri="{FF2B5EF4-FFF2-40B4-BE49-F238E27FC236}">
                    <a16:creationId xmlns:a16="http://schemas.microsoft.com/office/drawing/2014/main" id="{4346B98A-1559-4076-96C5-5F9E4BE2A57B}"/>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endParaRPr lang="en-US" sz="1765"/>
              </a:p>
            </p:txBody>
          </p:sp>
          <p:sp>
            <p:nvSpPr>
              <p:cNvPr id="12" name="Freeform: Shape 11">
                <a:extLst>
                  <a:ext uri="{FF2B5EF4-FFF2-40B4-BE49-F238E27FC236}">
                    <a16:creationId xmlns:a16="http://schemas.microsoft.com/office/drawing/2014/main" id="{0EFB25C3-1D9F-4742-B3BB-B74963EF5118}"/>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endParaRPr lang="en-US" sz="1765"/>
              </a:p>
            </p:txBody>
          </p:sp>
          <p:sp>
            <p:nvSpPr>
              <p:cNvPr id="13" name="Freeform: Shape 12">
                <a:extLst>
                  <a:ext uri="{FF2B5EF4-FFF2-40B4-BE49-F238E27FC236}">
                    <a16:creationId xmlns:a16="http://schemas.microsoft.com/office/drawing/2014/main" id="{942A42B1-8AF7-4629-B612-43717228453C}"/>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endParaRPr lang="en-US" sz="1765"/>
              </a:p>
            </p:txBody>
          </p:sp>
          <p:sp>
            <p:nvSpPr>
              <p:cNvPr id="14" name="Freeform: Shape 13">
                <a:extLst>
                  <a:ext uri="{FF2B5EF4-FFF2-40B4-BE49-F238E27FC236}">
                    <a16:creationId xmlns:a16="http://schemas.microsoft.com/office/drawing/2014/main" id="{D436E19C-56CF-4DC1-879C-554E3C3E20DF}"/>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endParaRPr lang="en-US" sz="1765"/>
              </a:p>
            </p:txBody>
          </p:sp>
        </p:grpSp>
      </p:grpSp>
      <p:cxnSp>
        <p:nvCxnSpPr>
          <p:cNvPr id="18" name="Straight Connector 17">
            <a:extLst>
              <a:ext uri="{FF2B5EF4-FFF2-40B4-BE49-F238E27FC236}">
                <a16:creationId xmlns:a16="http://schemas.microsoft.com/office/drawing/2014/main" id="{0EB5AB8D-2DE8-4E26-9C88-9886AB2F3538}"/>
              </a:ext>
            </a:extLst>
          </p:cNvPr>
          <p:cNvCxnSpPr>
            <a:cxnSpLocks/>
          </p:cNvCxnSpPr>
          <p:nvPr/>
        </p:nvCxnSpPr>
        <p:spPr>
          <a:xfrm>
            <a:off x="2222445" y="2970883"/>
            <a:ext cx="7619613"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432391E-277D-4622-8693-92E9FC1E67DB}"/>
              </a:ext>
            </a:extLst>
          </p:cNvPr>
          <p:cNvSpPr/>
          <p:nvPr/>
        </p:nvSpPr>
        <p:spPr>
          <a:xfrm>
            <a:off x="504370" y="2830581"/>
            <a:ext cx="1613565" cy="280605"/>
          </a:xfrm>
          <a:prstGeom prst="rect">
            <a:avLst/>
          </a:prstGeom>
        </p:spPr>
        <p:txBody>
          <a:bodyPr wrap="square">
            <a:spAutoFit/>
          </a:bodyPr>
          <a:lstStyle/>
          <a:p>
            <a:pPr algn="r">
              <a:lnSpc>
                <a:spcPct val="90000"/>
              </a:lnSpc>
            </a:pPr>
            <a:r>
              <a:rPr lang="en-US" sz="1372">
                <a:solidFill>
                  <a:srgbClr val="0078D7"/>
                </a:solidFill>
                <a:latin typeface="Segoe UI Semilight" panose="020B0402040204020203" pitchFamily="34" charset="0"/>
                <a:cs typeface="Segoe UI Semilight" panose="020B0402040204020203" pitchFamily="34" charset="0"/>
              </a:rPr>
              <a:t>High productivity</a:t>
            </a:r>
            <a:endParaRPr lang="en-US" sz="1372">
              <a:solidFill>
                <a:srgbClr val="0078D7"/>
              </a:solidFill>
            </a:endParaRPr>
          </a:p>
        </p:txBody>
      </p:sp>
      <p:grpSp>
        <p:nvGrpSpPr>
          <p:cNvPr id="62" name="Group 61">
            <a:extLst>
              <a:ext uri="{FF2B5EF4-FFF2-40B4-BE49-F238E27FC236}">
                <a16:creationId xmlns:a16="http://schemas.microsoft.com/office/drawing/2014/main" id="{0310F61E-36E0-4644-9E84-90DC171DC54F}"/>
              </a:ext>
            </a:extLst>
          </p:cNvPr>
          <p:cNvGrpSpPr/>
          <p:nvPr/>
        </p:nvGrpSpPr>
        <p:grpSpPr>
          <a:xfrm>
            <a:off x="6581044" y="2704422"/>
            <a:ext cx="532922" cy="532922"/>
            <a:chOff x="6879914" y="3161565"/>
            <a:chExt cx="543608" cy="543608"/>
          </a:xfrm>
        </p:grpSpPr>
        <p:sp>
          <p:nvSpPr>
            <p:cNvPr id="25" name="Oval 24">
              <a:extLst>
                <a:ext uri="{FF2B5EF4-FFF2-40B4-BE49-F238E27FC236}">
                  <a16:creationId xmlns:a16="http://schemas.microsoft.com/office/drawing/2014/main" id="{B03EEBDA-04A6-4B82-8AEA-0AB4A7DDC501}"/>
                </a:ext>
              </a:extLst>
            </p:cNvPr>
            <p:cNvSpPr/>
            <p:nvPr/>
          </p:nvSpPr>
          <p:spPr>
            <a:xfrm>
              <a:off x="6879914"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2" name="Freeform 150">
              <a:extLst>
                <a:ext uri="{FF2B5EF4-FFF2-40B4-BE49-F238E27FC236}">
                  <a16:creationId xmlns:a16="http://schemas.microsoft.com/office/drawing/2014/main" id="{D218FF05-2B79-4034-B4CA-1AC22384EA4F}"/>
                </a:ext>
              </a:extLst>
            </p:cNvPr>
            <p:cNvSpPr>
              <a:spLocks noChangeAspect="1" noEditPoints="1"/>
            </p:cNvSpPr>
            <p:nvPr/>
          </p:nvSpPr>
          <p:spPr bwMode="auto">
            <a:xfrm>
              <a:off x="7006630" y="3309086"/>
              <a:ext cx="290176" cy="248566"/>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63" name="Group 62">
            <a:extLst>
              <a:ext uri="{FF2B5EF4-FFF2-40B4-BE49-F238E27FC236}">
                <a16:creationId xmlns:a16="http://schemas.microsoft.com/office/drawing/2014/main" id="{AF09EEA5-DA0D-4A0C-948C-C09336D5AED9}"/>
              </a:ext>
            </a:extLst>
          </p:cNvPr>
          <p:cNvGrpSpPr/>
          <p:nvPr/>
        </p:nvGrpSpPr>
        <p:grpSpPr>
          <a:xfrm>
            <a:off x="8211551" y="2704422"/>
            <a:ext cx="532922" cy="532922"/>
            <a:chOff x="8543116" y="3161565"/>
            <a:chExt cx="543608" cy="543608"/>
          </a:xfrm>
        </p:grpSpPr>
        <p:sp>
          <p:nvSpPr>
            <p:cNvPr id="26" name="Oval 25">
              <a:extLst>
                <a:ext uri="{FF2B5EF4-FFF2-40B4-BE49-F238E27FC236}">
                  <a16:creationId xmlns:a16="http://schemas.microsoft.com/office/drawing/2014/main" id="{AEFD2C24-4B96-42B8-AA18-C23DD9B98197}"/>
                </a:ext>
              </a:extLst>
            </p:cNvPr>
            <p:cNvSpPr/>
            <p:nvPr/>
          </p:nvSpPr>
          <p:spPr>
            <a:xfrm>
              <a:off x="8543116"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3" name="Freeform 21">
              <a:extLst>
                <a:ext uri="{FF2B5EF4-FFF2-40B4-BE49-F238E27FC236}">
                  <a16:creationId xmlns:a16="http://schemas.microsoft.com/office/drawing/2014/main" id="{CE932837-1C12-429A-A658-26233F9C63CD}"/>
                </a:ext>
              </a:extLst>
            </p:cNvPr>
            <p:cNvSpPr>
              <a:spLocks noChangeAspect="1" noEditPoints="1"/>
            </p:cNvSpPr>
            <p:nvPr/>
          </p:nvSpPr>
          <p:spPr bwMode="auto">
            <a:xfrm>
              <a:off x="8644100" y="3290471"/>
              <a:ext cx="341641" cy="285796"/>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0078D7"/>
            </a:solidFill>
            <a:ln>
              <a:solidFill>
                <a:srgbClr val="0078D7"/>
              </a:solid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60" name="Group 59">
            <a:extLst>
              <a:ext uri="{FF2B5EF4-FFF2-40B4-BE49-F238E27FC236}">
                <a16:creationId xmlns:a16="http://schemas.microsoft.com/office/drawing/2014/main" id="{1EBD97A1-72F3-42D8-B2C1-51B1AE4C6489}"/>
              </a:ext>
            </a:extLst>
          </p:cNvPr>
          <p:cNvGrpSpPr/>
          <p:nvPr/>
        </p:nvGrpSpPr>
        <p:grpSpPr>
          <a:xfrm>
            <a:off x="3320030" y="2704422"/>
            <a:ext cx="532922" cy="532922"/>
            <a:chOff x="3553510" y="3161565"/>
            <a:chExt cx="543608" cy="543608"/>
          </a:xfrm>
        </p:grpSpPr>
        <p:sp>
          <p:nvSpPr>
            <p:cNvPr id="23" name="Oval 22">
              <a:extLst>
                <a:ext uri="{FF2B5EF4-FFF2-40B4-BE49-F238E27FC236}">
                  <a16:creationId xmlns:a16="http://schemas.microsoft.com/office/drawing/2014/main" id="{3120A051-91DA-45FD-A692-1D2E00368F5B}"/>
                </a:ext>
              </a:extLst>
            </p:cNvPr>
            <p:cNvSpPr/>
            <p:nvPr/>
          </p:nvSpPr>
          <p:spPr>
            <a:xfrm>
              <a:off x="3553510"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4" name="Freeform 13">
              <a:extLst>
                <a:ext uri="{FF2B5EF4-FFF2-40B4-BE49-F238E27FC236}">
                  <a16:creationId xmlns:a16="http://schemas.microsoft.com/office/drawing/2014/main" id="{E820DF9D-4C06-476F-8CAA-BD2256541C79}"/>
                </a:ext>
              </a:extLst>
            </p:cNvPr>
            <p:cNvSpPr>
              <a:spLocks noChangeAspect="1" noEditPoints="1"/>
            </p:cNvSpPr>
            <p:nvPr/>
          </p:nvSpPr>
          <p:spPr bwMode="auto">
            <a:xfrm>
              <a:off x="3680226" y="3271309"/>
              <a:ext cx="290176" cy="324121"/>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2" name="Group 1">
            <a:extLst>
              <a:ext uri="{FF2B5EF4-FFF2-40B4-BE49-F238E27FC236}">
                <a16:creationId xmlns:a16="http://schemas.microsoft.com/office/drawing/2014/main" id="{ED079021-CF5A-4EED-9F90-3B29804FBD31}"/>
              </a:ext>
            </a:extLst>
          </p:cNvPr>
          <p:cNvGrpSpPr/>
          <p:nvPr/>
        </p:nvGrpSpPr>
        <p:grpSpPr>
          <a:xfrm>
            <a:off x="4950537" y="2704422"/>
            <a:ext cx="532922" cy="532922"/>
            <a:chOff x="5049805" y="2758155"/>
            <a:chExt cx="543608" cy="543608"/>
          </a:xfrm>
        </p:grpSpPr>
        <p:sp>
          <p:nvSpPr>
            <p:cNvPr id="24" name="Oval 23">
              <a:extLst>
                <a:ext uri="{FF2B5EF4-FFF2-40B4-BE49-F238E27FC236}">
                  <a16:creationId xmlns:a16="http://schemas.microsoft.com/office/drawing/2014/main" id="{45714813-F3EE-4A39-A47B-5320327B75F4}"/>
                </a:ext>
              </a:extLst>
            </p:cNvPr>
            <p:cNvSpPr/>
            <p:nvPr/>
          </p:nvSpPr>
          <p:spPr>
            <a:xfrm>
              <a:off x="5049805" y="275815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35" name="Group 34">
              <a:extLst>
                <a:ext uri="{FF2B5EF4-FFF2-40B4-BE49-F238E27FC236}">
                  <a16:creationId xmlns:a16="http://schemas.microsoft.com/office/drawing/2014/main" id="{C4E36222-4EF8-4FEE-9F60-E186B1F284CB}"/>
                </a:ext>
              </a:extLst>
            </p:cNvPr>
            <p:cNvGrpSpPr>
              <a:grpSpLocks noChangeAspect="1"/>
            </p:cNvGrpSpPr>
            <p:nvPr/>
          </p:nvGrpSpPr>
          <p:grpSpPr>
            <a:xfrm>
              <a:off x="5192513" y="2874381"/>
              <a:ext cx="258193" cy="311156"/>
              <a:chOff x="5480050" y="2681288"/>
              <a:chExt cx="1238250" cy="1492251"/>
            </a:xfrm>
            <a:solidFill>
              <a:srgbClr val="0078D7"/>
            </a:solidFill>
          </p:grpSpPr>
          <p:sp>
            <p:nvSpPr>
              <p:cNvPr id="40" name="Freeform 35">
                <a:extLst>
                  <a:ext uri="{FF2B5EF4-FFF2-40B4-BE49-F238E27FC236}">
                    <a16:creationId xmlns:a16="http://schemas.microsoft.com/office/drawing/2014/main" id="{4FA9030A-5783-4587-8FDF-CEB6ACA93708}"/>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41" name="Rectangle 40">
                <a:extLst>
                  <a:ext uri="{FF2B5EF4-FFF2-40B4-BE49-F238E27FC236}">
                    <a16:creationId xmlns:a16="http://schemas.microsoft.com/office/drawing/2014/main" id="{348DEB03-FFE8-47D6-A218-CDF907010A7B}"/>
                  </a:ext>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42" name="Rectangle 41">
                <a:extLst>
                  <a:ext uri="{FF2B5EF4-FFF2-40B4-BE49-F238E27FC236}">
                    <a16:creationId xmlns:a16="http://schemas.microsoft.com/office/drawing/2014/main" id="{FEC2F3E3-EE03-49A4-A260-A9D6784606E4}"/>
                  </a:ext>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43" name="Rectangle 42">
                <a:extLst>
                  <a:ext uri="{FF2B5EF4-FFF2-40B4-BE49-F238E27FC236}">
                    <a16:creationId xmlns:a16="http://schemas.microsoft.com/office/drawing/2014/main" id="{F091CD67-B7CF-4B0E-AEA0-333010EB7214}"/>
                  </a:ext>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44" name="Rectangle 43">
                <a:extLst>
                  <a:ext uri="{FF2B5EF4-FFF2-40B4-BE49-F238E27FC236}">
                    <a16:creationId xmlns:a16="http://schemas.microsoft.com/office/drawing/2014/main" id="{1606F1AE-5788-42A1-95A3-FCB77C14D8D5}"/>
                  </a:ext>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45" name="Rectangle 44">
                <a:extLst>
                  <a:ext uri="{FF2B5EF4-FFF2-40B4-BE49-F238E27FC236}">
                    <a16:creationId xmlns:a16="http://schemas.microsoft.com/office/drawing/2014/main" id="{E4A45277-3B54-4ED0-AB6D-C44671DD55D9}"/>
                  </a:ext>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46" name="Rectangle 45">
                <a:extLst>
                  <a:ext uri="{FF2B5EF4-FFF2-40B4-BE49-F238E27FC236}">
                    <a16:creationId xmlns:a16="http://schemas.microsoft.com/office/drawing/2014/main" id="{BD1D7AD5-A6A4-4D55-B26C-81B0ACF8EC27}"/>
                  </a:ext>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47" name="Rectangle 46">
                <a:extLst>
                  <a:ext uri="{FF2B5EF4-FFF2-40B4-BE49-F238E27FC236}">
                    <a16:creationId xmlns:a16="http://schemas.microsoft.com/office/drawing/2014/main" id="{A7631112-D7BC-4139-A8CA-9EF43C01EB16}"/>
                  </a:ext>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48" name="Rectangle 47">
                <a:extLst>
                  <a:ext uri="{FF2B5EF4-FFF2-40B4-BE49-F238E27FC236}">
                    <a16:creationId xmlns:a16="http://schemas.microsoft.com/office/drawing/2014/main" id="{1B4DC4E4-B1C4-4197-A545-2298ADC8F971}"/>
                  </a:ext>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49" name="Rectangle 48">
                <a:extLst>
                  <a:ext uri="{FF2B5EF4-FFF2-40B4-BE49-F238E27FC236}">
                    <a16:creationId xmlns:a16="http://schemas.microsoft.com/office/drawing/2014/main" id="{930D7AC4-8804-4F2D-BABC-CA2ECE91FEE0}"/>
                  </a:ext>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50" name="Rectangle 49">
                <a:extLst>
                  <a:ext uri="{FF2B5EF4-FFF2-40B4-BE49-F238E27FC236}">
                    <a16:creationId xmlns:a16="http://schemas.microsoft.com/office/drawing/2014/main" id="{AB98F9C8-0E47-44BA-8AB8-A0428D421686}"/>
                  </a:ext>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51" name="Rectangle 50">
                <a:extLst>
                  <a:ext uri="{FF2B5EF4-FFF2-40B4-BE49-F238E27FC236}">
                    <a16:creationId xmlns:a16="http://schemas.microsoft.com/office/drawing/2014/main" id="{F88478DD-1C4F-4352-891F-56E26D33C9C2}"/>
                  </a:ext>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52" name="Rectangle 51">
                <a:extLst>
                  <a:ext uri="{FF2B5EF4-FFF2-40B4-BE49-F238E27FC236}">
                    <a16:creationId xmlns:a16="http://schemas.microsoft.com/office/drawing/2014/main" id="{2F5A8DD0-B503-4C5A-B022-768449669310}"/>
                  </a:ext>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53" name="Rectangle 52">
                <a:extLst>
                  <a:ext uri="{FF2B5EF4-FFF2-40B4-BE49-F238E27FC236}">
                    <a16:creationId xmlns:a16="http://schemas.microsoft.com/office/drawing/2014/main" id="{1335471E-51B4-4FCE-8714-7898D8F0C97D}"/>
                  </a:ext>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54" name="Rectangle 31">
                <a:extLst>
                  <a:ext uri="{FF2B5EF4-FFF2-40B4-BE49-F238E27FC236}">
                    <a16:creationId xmlns:a16="http://schemas.microsoft.com/office/drawing/2014/main" id="{09DFA4F6-9830-4827-92E8-D9E6768E133A}"/>
                  </a:ext>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55" name="Rectangle 32">
                <a:extLst>
                  <a:ext uri="{FF2B5EF4-FFF2-40B4-BE49-F238E27FC236}">
                    <a16:creationId xmlns:a16="http://schemas.microsoft.com/office/drawing/2014/main" id="{BF62DA01-C396-4CDE-B9B8-AD1F8B57B950}"/>
                  </a:ext>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56" name="Rectangle 33">
                <a:extLst>
                  <a:ext uri="{FF2B5EF4-FFF2-40B4-BE49-F238E27FC236}">
                    <a16:creationId xmlns:a16="http://schemas.microsoft.com/office/drawing/2014/main" id="{CCF605A2-6116-4606-B4C2-7A96243A9E6C}"/>
                  </a:ext>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57" name="Rectangle 34">
                <a:extLst>
                  <a:ext uri="{FF2B5EF4-FFF2-40B4-BE49-F238E27FC236}">
                    <a16:creationId xmlns:a16="http://schemas.microsoft.com/office/drawing/2014/main" id="{884BB2D9-1385-46A9-BB24-B326F978E790}"/>
                  </a:ext>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58" name="Freeform 35">
                <a:extLst>
                  <a:ext uri="{FF2B5EF4-FFF2-40B4-BE49-F238E27FC236}">
                    <a16:creationId xmlns:a16="http://schemas.microsoft.com/office/drawing/2014/main" id="{3DFEF5B1-E56D-4311-84C9-601B70D0C838}"/>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59" name="Freeform 36">
                <a:extLst>
                  <a:ext uri="{FF2B5EF4-FFF2-40B4-BE49-F238E27FC236}">
                    <a16:creationId xmlns:a16="http://schemas.microsoft.com/office/drawing/2014/main" id="{2892651D-EB69-4E35-AB0D-420399124D0A}"/>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grpSp>
      </p:grpSp>
      <p:sp>
        <p:nvSpPr>
          <p:cNvPr id="36" name="Rectangle 35">
            <a:extLst>
              <a:ext uri="{FF2B5EF4-FFF2-40B4-BE49-F238E27FC236}">
                <a16:creationId xmlns:a16="http://schemas.microsoft.com/office/drawing/2014/main" id="{0EF231C2-40E2-4ED4-AF64-DFE5FC40EAA6}"/>
              </a:ext>
            </a:extLst>
          </p:cNvPr>
          <p:cNvSpPr/>
          <p:nvPr/>
        </p:nvSpPr>
        <p:spPr>
          <a:xfrm>
            <a:off x="2640353" y="3332074"/>
            <a:ext cx="1895533" cy="416383"/>
          </a:xfrm>
          <a:prstGeom prst="rect">
            <a:avLst/>
          </a:prstGeom>
        </p:spPr>
        <p:txBody>
          <a:bodyPr wrap="none">
            <a:spAutoFit/>
          </a:bodyPr>
          <a:lstStyle/>
          <a:p>
            <a:pPr algn="ctr">
              <a:lnSpc>
                <a:spcPct val="90000"/>
              </a:lnSpc>
            </a:pPr>
            <a:r>
              <a:rPr lang="en-US" sz="1176" kern="0">
                <a:solidFill>
                  <a:srgbClr val="797979"/>
                </a:solidFill>
                <a:latin typeface="Segoe UI" panose="020B0502040204020203" pitchFamily="34" charset="0"/>
                <a:cs typeface="Segoe UI" panose="020B0502040204020203" pitchFamily="34" charset="0"/>
              </a:rPr>
              <a:t>.NET, Node, Java, Docker, </a:t>
            </a:r>
            <a:br>
              <a:rPr lang="en-US" sz="1176" kern="0">
                <a:solidFill>
                  <a:srgbClr val="797979"/>
                </a:solidFill>
                <a:latin typeface="Segoe UI" panose="020B0502040204020203" pitchFamily="34" charset="0"/>
                <a:cs typeface="Segoe UI" panose="020B0502040204020203" pitchFamily="34" charset="0"/>
              </a:rPr>
            </a:br>
            <a:r>
              <a:rPr lang="en-US" sz="1176" kern="0">
                <a:solidFill>
                  <a:srgbClr val="797979"/>
                </a:solidFill>
                <a:latin typeface="Segoe UI" panose="020B0502040204020203" pitchFamily="34" charset="0"/>
                <a:cs typeface="Segoe UI" panose="020B0502040204020203" pitchFamily="34" charset="0"/>
              </a:rPr>
              <a:t>PHP, Ruby, Python</a:t>
            </a:r>
          </a:p>
        </p:txBody>
      </p:sp>
      <p:sp>
        <p:nvSpPr>
          <p:cNvPr id="37" name="Rectangle 36">
            <a:extLst>
              <a:ext uri="{FF2B5EF4-FFF2-40B4-BE49-F238E27FC236}">
                <a16:creationId xmlns:a16="http://schemas.microsoft.com/office/drawing/2014/main" id="{DE24526B-2EF3-41ED-82B8-7F21617E24B8}"/>
              </a:ext>
            </a:extLst>
          </p:cNvPr>
          <p:cNvSpPr/>
          <p:nvPr/>
        </p:nvSpPr>
        <p:spPr>
          <a:xfrm>
            <a:off x="4728705" y="3332074"/>
            <a:ext cx="979353" cy="416383"/>
          </a:xfrm>
          <a:prstGeom prst="rect">
            <a:avLst/>
          </a:prstGeom>
        </p:spPr>
        <p:txBody>
          <a:bodyPr wrap="none">
            <a:spAutoFit/>
          </a:bodyPr>
          <a:lstStyle/>
          <a:p>
            <a:pPr algn="ctr">
              <a:lnSpc>
                <a:spcPct val="90000"/>
              </a:lnSpc>
            </a:pPr>
            <a:r>
              <a:rPr lang="en-US" sz="1176" kern="0">
                <a:solidFill>
                  <a:srgbClr val="797979"/>
                </a:solidFill>
                <a:latin typeface="Segoe UI" panose="020B0502040204020203" pitchFamily="34" charset="0"/>
                <a:cs typeface="Segoe UI" panose="020B0502040204020203" pitchFamily="34" charset="0"/>
              </a:rPr>
              <a:t>Staging &amp; </a:t>
            </a:r>
            <a:br>
              <a:rPr lang="en-US" sz="1176" kern="0">
                <a:solidFill>
                  <a:srgbClr val="797979"/>
                </a:solidFill>
                <a:latin typeface="Segoe UI" panose="020B0502040204020203" pitchFamily="34" charset="0"/>
                <a:cs typeface="Segoe UI" panose="020B0502040204020203" pitchFamily="34" charset="0"/>
              </a:rPr>
            </a:br>
            <a:r>
              <a:rPr lang="en-US" sz="1176" kern="0">
                <a:solidFill>
                  <a:srgbClr val="797979"/>
                </a:solidFill>
                <a:latin typeface="Segoe UI" panose="020B0502040204020203" pitchFamily="34" charset="0"/>
                <a:cs typeface="Segoe UI" panose="020B0502040204020203" pitchFamily="34" charset="0"/>
              </a:rPr>
              <a:t>deployment</a:t>
            </a:r>
          </a:p>
        </p:txBody>
      </p:sp>
      <p:sp>
        <p:nvSpPr>
          <p:cNvPr id="38" name="Rectangle 37">
            <a:extLst>
              <a:ext uri="{FF2B5EF4-FFF2-40B4-BE49-F238E27FC236}">
                <a16:creationId xmlns:a16="http://schemas.microsoft.com/office/drawing/2014/main" id="{38071D94-0767-4DEA-B0EF-DA241344C6A8}"/>
              </a:ext>
            </a:extLst>
          </p:cNvPr>
          <p:cNvSpPr/>
          <p:nvPr/>
        </p:nvSpPr>
        <p:spPr>
          <a:xfrm>
            <a:off x="6396362" y="3332074"/>
            <a:ext cx="913351" cy="416383"/>
          </a:xfrm>
          <a:prstGeom prst="rect">
            <a:avLst/>
          </a:prstGeom>
        </p:spPr>
        <p:txBody>
          <a:bodyPr wrap="none">
            <a:spAutoFit/>
          </a:bodyPr>
          <a:lstStyle/>
          <a:p>
            <a:pPr algn="ctr">
              <a:lnSpc>
                <a:spcPct val="90000"/>
              </a:lnSpc>
            </a:pPr>
            <a:r>
              <a:rPr lang="en-US" sz="1176" kern="0">
                <a:solidFill>
                  <a:srgbClr val="797979"/>
                </a:solidFill>
                <a:latin typeface="Segoe UI" panose="020B0502040204020203" pitchFamily="34" charset="0"/>
                <a:cs typeface="Segoe UI" panose="020B0502040204020203" pitchFamily="34" charset="0"/>
              </a:rPr>
              <a:t>Testing in</a:t>
            </a:r>
            <a:br>
              <a:rPr lang="en-US" sz="1176" kern="0">
                <a:solidFill>
                  <a:srgbClr val="797979"/>
                </a:solidFill>
                <a:latin typeface="Segoe UI" panose="020B0502040204020203" pitchFamily="34" charset="0"/>
                <a:cs typeface="Segoe UI" panose="020B0502040204020203" pitchFamily="34" charset="0"/>
              </a:rPr>
            </a:br>
            <a:r>
              <a:rPr lang="en-US" sz="1176" kern="0">
                <a:solidFill>
                  <a:srgbClr val="797979"/>
                </a:solidFill>
                <a:latin typeface="Segoe UI" panose="020B0502040204020203" pitchFamily="34" charset="0"/>
                <a:cs typeface="Segoe UI" panose="020B0502040204020203" pitchFamily="34" charset="0"/>
              </a:rPr>
              <a:t>production</a:t>
            </a:r>
          </a:p>
        </p:txBody>
      </p:sp>
      <p:sp>
        <p:nvSpPr>
          <p:cNvPr id="39" name="Rectangle 38">
            <a:extLst>
              <a:ext uri="{FF2B5EF4-FFF2-40B4-BE49-F238E27FC236}">
                <a16:creationId xmlns:a16="http://schemas.microsoft.com/office/drawing/2014/main" id="{C8CA5C53-639F-48EF-A38B-1FC9B26F7CF1}"/>
              </a:ext>
            </a:extLst>
          </p:cNvPr>
          <p:cNvSpPr/>
          <p:nvPr/>
        </p:nvSpPr>
        <p:spPr>
          <a:xfrm>
            <a:off x="7981380" y="3332074"/>
            <a:ext cx="995068" cy="416383"/>
          </a:xfrm>
          <a:prstGeom prst="rect">
            <a:avLst/>
          </a:prstGeom>
        </p:spPr>
        <p:txBody>
          <a:bodyPr wrap="none">
            <a:spAutoFit/>
          </a:bodyPr>
          <a:lstStyle/>
          <a:p>
            <a:pPr algn="ctr">
              <a:lnSpc>
                <a:spcPct val="90000"/>
              </a:lnSpc>
            </a:pPr>
            <a:r>
              <a:rPr lang="en-US" sz="1176" kern="0">
                <a:solidFill>
                  <a:srgbClr val="797979"/>
                </a:solidFill>
                <a:latin typeface="Segoe UI" panose="020B0502040204020203" pitchFamily="34" charset="0"/>
                <a:cs typeface="Segoe UI" panose="020B0502040204020203" pitchFamily="34" charset="0"/>
              </a:rPr>
              <a:t>App gallery</a:t>
            </a:r>
            <a:br>
              <a:rPr lang="en-US" sz="1176" kern="0">
                <a:solidFill>
                  <a:srgbClr val="797979"/>
                </a:solidFill>
                <a:latin typeface="Segoe UI" panose="020B0502040204020203" pitchFamily="34" charset="0"/>
                <a:cs typeface="Segoe UI" panose="020B0502040204020203" pitchFamily="34" charset="0"/>
              </a:rPr>
            </a:br>
            <a:r>
              <a:rPr lang="en-US" sz="1176" kern="0">
                <a:solidFill>
                  <a:srgbClr val="797979"/>
                </a:solidFill>
                <a:latin typeface="Segoe UI" panose="020B0502040204020203" pitchFamily="34" charset="0"/>
                <a:cs typeface="Segoe UI" panose="020B0502040204020203" pitchFamily="34" charset="0"/>
              </a:rPr>
              <a:t>marketplace</a:t>
            </a:r>
          </a:p>
        </p:txBody>
      </p:sp>
      <p:cxnSp>
        <p:nvCxnSpPr>
          <p:cNvPr id="68" name="Straight Connector 67">
            <a:extLst>
              <a:ext uri="{FF2B5EF4-FFF2-40B4-BE49-F238E27FC236}">
                <a16:creationId xmlns:a16="http://schemas.microsoft.com/office/drawing/2014/main" id="{031C7E23-8D79-46AE-A461-B3BB7AEEA809}"/>
              </a:ext>
            </a:extLst>
          </p:cNvPr>
          <p:cNvCxnSpPr>
            <a:cxnSpLocks/>
          </p:cNvCxnSpPr>
          <p:nvPr/>
        </p:nvCxnSpPr>
        <p:spPr>
          <a:xfrm>
            <a:off x="2222445" y="4372646"/>
            <a:ext cx="7619613"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63FF28B5-9F24-4BFA-976B-796E9F8128C1}"/>
              </a:ext>
            </a:extLst>
          </p:cNvPr>
          <p:cNvSpPr/>
          <p:nvPr/>
        </p:nvSpPr>
        <p:spPr>
          <a:xfrm>
            <a:off x="504370" y="4232343"/>
            <a:ext cx="1613565" cy="280605"/>
          </a:xfrm>
          <a:prstGeom prst="rect">
            <a:avLst/>
          </a:prstGeom>
        </p:spPr>
        <p:txBody>
          <a:bodyPr wrap="square">
            <a:spAutoFit/>
          </a:bodyPr>
          <a:lstStyle/>
          <a:p>
            <a:pPr algn="r">
              <a:lnSpc>
                <a:spcPct val="90000"/>
              </a:lnSpc>
            </a:pPr>
            <a:r>
              <a:rPr lang="en-US" sz="1372">
                <a:solidFill>
                  <a:srgbClr val="0078D7"/>
                </a:solidFill>
                <a:latin typeface="Segoe UI Semilight" panose="020B0402040204020203" pitchFamily="34" charset="0"/>
                <a:cs typeface="Segoe UI Semilight" panose="020B0402040204020203" pitchFamily="34" charset="0"/>
              </a:rPr>
              <a:t>Fully managed</a:t>
            </a:r>
            <a:endParaRPr lang="en-US" sz="1372">
              <a:solidFill>
                <a:srgbClr val="0078D7"/>
              </a:solidFill>
            </a:endParaRPr>
          </a:p>
        </p:txBody>
      </p:sp>
      <p:sp>
        <p:nvSpPr>
          <p:cNvPr id="74" name="Rectangle 73">
            <a:extLst>
              <a:ext uri="{FF2B5EF4-FFF2-40B4-BE49-F238E27FC236}">
                <a16:creationId xmlns:a16="http://schemas.microsoft.com/office/drawing/2014/main" id="{EA1D1C01-D714-4282-800B-8DFAC35ACF20}"/>
              </a:ext>
            </a:extLst>
          </p:cNvPr>
          <p:cNvSpPr/>
          <p:nvPr/>
        </p:nvSpPr>
        <p:spPr>
          <a:xfrm>
            <a:off x="3010437" y="4733837"/>
            <a:ext cx="1155362" cy="416383"/>
          </a:xfrm>
          <a:prstGeom prst="rect">
            <a:avLst/>
          </a:prstGeom>
        </p:spPr>
        <p:txBody>
          <a:bodyPr wrap="none">
            <a:spAutoFit/>
          </a:bodyPr>
          <a:lstStyle/>
          <a:p>
            <a:pPr algn="ctr">
              <a:lnSpc>
                <a:spcPct val="90000"/>
              </a:lnSpc>
            </a:pPr>
            <a:r>
              <a:rPr lang="en-US" sz="1176" kern="0">
                <a:solidFill>
                  <a:srgbClr val="797979"/>
                </a:solidFill>
                <a:latin typeface="Segoe UI" panose="020B0502040204020203" pitchFamily="34" charset="0"/>
                <a:cs typeface="Segoe UI" panose="020B0502040204020203" pitchFamily="34" charset="0"/>
              </a:rPr>
              <a:t>Auto scale &amp;</a:t>
            </a:r>
            <a:br>
              <a:rPr lang="en-US" sz="1176" kern="0">
                <a:solidFill>
                  <a:srgbClr val="797979"/>
                </a:solidFill>
                <a:latin typeface="Segoe UI" panose="020B0502040204020203" pitchFamily="34" charset="0"/>
                <a:cs typeface="Segoe UI" panose="020B0502040204020203" pitchFamily="34" charset="0"/>
              </a:rPr>
            </a:br>
            <a:r>
              <a:rPr lang="en-US" sz="1176" kern="0">
                <a:solidFill>
                  <a:srgbClr val="797979"/>
                </a:solidFill>
                <a:latin typeface="Segoe UI" panose="020B0502040204020203" pitchFamily="34" charset="0"/>
                <a:cs typeface="Segoe UI" panose="020B0502040204020203" pitchFamily="34" charset="0"/>
              </a:rPr>
              <a:t>load balancing</a:t>
            </a:r>
          </a:p>
        </p:txBody>
      </p:sp>
      <p:sp>
        <p:nvSpPr>
          <p:cNvPr id="75" name="Rectangle 74">
            <a:extLst>
              <a:ext uri="{FF2B5EF4-FFF2-40B4-BE49-F238E27FC236}">
                <a16:creationId xmlns:a16="http://schemas.microsoft.com/office/drawing/2014/main" id="{B72FF6C8-2C3A-4CF3-9B67-ADF7958A410A}"/>
              </a:ext>
            </a:extLst>
          </p:cNvPr>
          <p:cNvSpPr/>
          <p:nvPr/>
        </p:nvSpPr>
        <p:spPr>
          <a:xfrm>
            <a:off x="4562130" y="4733837"/>
            <a:ext cx="1312510" cy="416383"/>
          </a:xfrm>
          <a:prstGeom prst="rect">
            <a:avLst/>
          </a:prstGeom>
        </p:spPr>
        <p:txBody>
          <a:bodyPr wrap="none">
            <a:spAutoFit/>
          </a:bodyPr>
          <a:lstStyle/>
          <a:p>
            <a:pPr algn="ctr">
              <a:lnSpc>
                <a:spcPct val="90000"/>
              </a:lnSpc>
            </a:pPr>
            <a:r>
              <a:rPr lang="en-US" sz="1176" kern="0">
                <a:solidFill>
                  <a:srgbClr val="797979"/>
                </a:solidFill>
                <a:latin typeface="Segoe UI" panose="020B0502040204020203" pitchFamily="34" charset="0"/>
                <a:cs typeface="Segoe UI" panose="020B0502040204020203" pitchFamily="34" charset="0"/>
              </a:rPr>
              <a:t>High availability</a:t>
            </a:r>
            <a:br>
              <a:rPr lang="en-US" sz="1176" kern="0">
                <a:solidFill>
                  <a:srgbClr val="797979"/>
                </a:solidFill>
                <a:latin typeface="Segoe UI" panose="020B0502040204020203" pitchFamily="34" charset="0"/>
                <a:cs typeface="Segoe UI" panose="020B0502040204020203" pitchFamily="34" charset="0"/>
              </a:rPr>
            </a:br>
            <a:r>
              <a:rPr lang="en-US" sz="1176" kern="0">
                <a:solidFill>
                  <a:srgbClr val="797979"/>
                </a:solidFill>
                <a:latin typeface="Segoe UI" panose="020B0502040204020203" pitchFamily="34" charset="0"/>
                <a:cs typeface="Segoe UI" panose="020B0502040204020203" pitchFamily="34" charset="0"/>
              </a:rPr>
              <a:t>w/ auto patching</a:t>
            </a:r>
          </a:p>
        </p:txBody>
      </p:sp>
      <p:sp>
        <p:nvSpPr>
          <p:cNvPr id="76" name="Rectangle 75">
            <a:extLst>
              <a:ext uri="{FF2B5EF4-FFF2-40B4-BE49-F238E27FC236}">
                <a16:creationId xmlns:a16="http://schemas.microsoft.com/office/drawing/2014/main" id="{5FC65E85-CDEC-4E7D-BA77-222B48D39B50}"/>
              </a:ext>
            </a:extLst>
          </p:cNvPr>
          <p:cNvSpPr/>
          <p:nvPr/>
        </p:nvSpPr>
        <p:spPr>
          <a:xfrm>
            <a:off x="6218785" y="4733837"/>
            <a:ext cx="1268509" cy="416383"/>
          </a:xfrm>
          <a:prstGeom prst="rect">
            <a:avLst/>
          </a:prstGeom>
        </p:spPr>
        <p:txBody>
          <a:bodyPr wrap="none">
            <a:spAutoFit/>
          </a:bodyPr>
          <a:lstStyle/>
          <a:p>
            <a:pPr algn="ctr">
              <a:lnSpc>
                <a:spcPct val="90000"/>
              </a:lnSpc>
            </a:pPr>
            <a:r>
              <a:rPr lang="en-US" sz="1176" kern="0">
                <a:solidFill>
                  <a:srgbClr val="797979"/>
                </a:solidFill>
                <a:latin typeface="Segoe UI" panose="020B0502040204020203" pitchFamily="34" charset="0"/>
                <a:cs typeface="Segoe UI" panose="020B0502040204020203" pitchFamily="34" charset="0"/>
              </a:rPr>
              <a:t>Reduced</a:t>
            </a:r>
            <a:br>
              <a:rPr lang="en-US" sz="1176" kern="0">
                <a:solidFill>
                  <a:srgbClr val="797979"/>
                </a:solidFill>
                <a:latin typeface="Segoe UI" panose="020B0502040204020203" pitchFamily="34" charset="0"/>
                <a:cs typeface="Segoe UI" panose="020B0502040204020203" pitchFamily="34" charset="0"/>
              </a:rPr>
            </a:br>
            <a:r>
              <a:rPr lang="en-US" sz="1176" kern="0">
                <a:solidFill>
                  <a:srgbClr val="797979"/>
                </a:solidFill>
                <a:latin typeface="Segoe UI" panose="020B0502040204020203" pitchFamily="34" charset="0"/>
                <a:cs typeface="Segoe UI" panose="020B0502040204020203" pitchFamily="34" charset="0"/>
              </a:rPr>
              <a:t>operations costs</a:t>
            </a:r>
          </a:p>
        </p:txBody>
      </p:sp>
      <p:sp>
        <p:nvSpPr>
          <p:cNvPr id="77" name="Rectangle 76">
            <a:extLst>
              <a:ext uri="{FF2B5EF4-FFF2-40B4-BE49-F238E27FC236}">
                <a16:creationId xmlns:a16="http://schemas.microsoft.com/office/drawing/2014/main" id="{145A6D96-A574-408E-B3C0-4B6DBF905E06}"/>
              </a:ext>
            </a:extLst>
          </p:cNvPr>
          <p:cNvSpPr/>
          <p:nvPr/>
        </p:nvSpPr>
        <p:spPr>
          <a:xfrm>
            <a:off x="8067027" y="4733837"/>
            <a:ext cx="823777" cy="416383"/>
          </a:xfrm>
          <a:prstGeom prst="rect">
            <a:avLst/>
          </a:prstGeom>
        </p:spPr>
        <p:txBody>
          <a:bodyPr wrap="none">
            <a:spAutoFit/>
          </a:bodyPr>
          <a:lstStyle/>
          <a:p>
            <a:pPr algn="ctr">
              <a:lnSpc>
                <a:spcPct val="90000"/>
              </a:lnSpc>
            </a:pPr>
            <a:r>
              <a:rPr lang="en-US" sz="1176" kern="0">
                <a:solidFill>
                  <a:srgbClr val="797979"/>
                </a:solidFill>
                <a:latin typeface="Segoe UI" panose="020B0502040204020203" pitchFamily="34" charset="0"/>
                <a:cs typeface="Segoe UI" panose="020B0502040204020203" pitchFamily="34" charset="0"/>
              </a:rPr>
              <a:t>Backup &amp;</a:t>
            </a:r>
            <a:br>
              <a:rPr lang="en-US" sz="1176" kern="0">
                <a:solidFill>
                  <a:srgbClr val="797979"/>
                </a:solidFill>
                <a:latin typeface="Segoe UI" panose="020B0502040204020203" pitchFamily="34" charset="0"/>
                <a:cs typeface="Segoe UI" panose="020B0502040204020203" pitchFamily="34" charset="0"/>
              </a:rPr>
            </a:br>
            <a:r>
              <a:rPr lang="en-US" sz="1176" kern="0">
                <a:solidFill>
                  <a:srgbClr val="797979"/>
                </a:solidFill>
                <a:latin typeface="Segoe UI" panose="020B0502040204020203" pitchFamily="34" charset="0"/>
                <a:cs typeface="Segoe UI" panose="020B0502040204020203" pitchFamily="34" charset="0"/>
              </a:rPr>
              <a:t>recovery</a:t>
            </a:r>
          </a:p>
        </p:txBody>
      </p:sp>
      <p:grpSp>
        <p:nvGrpSpPr>
          <p:cNvPr id="167" name="Group 166">
            <a:extLst>
              <a:ext uri="{FF2B5EF4-FFF2-40B4-BE49-F238E27FC236}">
                <a16:creationId xmlns:a16="http://schemas.microsoft.com/office/drawing/2014/main" id="{437351E6-1517-49BB-A7FD-311BF7C300D8}"/>
              </a:ext>
            </a:extLst>
          </p:cNvPr>
          <p:cNvGrpSpPr/>
          <p:nvPr/>
        </p:nvGrpSpPr>
        <p:grpSpPr>
          <a:xfrm>
            <a:off x="3320030" y="4106185"/>
            <a:ext cx="532922" cy="532922"/>
            <a:chOff x="4327893" y="4188026"/>
            <a:chExt cx="543608" cy="543608"/>
          </a:xfrm>
        </p:grpSpPr>
        <p:sp>
          <p:nvSpPr>
            <p:cNvPr id="100" name="Oval 99">
              <a:extLst>
                <a:ext uri="{FF2B5EF4-FFF2-40B4-BE49-F238E27FC236}">
                  <a16:creationId xmlns:a16="http://schemas.microsoft.com/office/drawing/2014/main" id="{7C1904D2-3D5C-49F8-9273-81C729E8AC6C}"/>
                </a:ext>
              </a:extLst>
            </p:cNvPr>
            <p:cNvSpPr/>
            <p:nvPr/>
          </p:nvSpPr>
          <p:spPr>
            <a:xfrm>
              <a:off x="4327893"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6" name="Freeform 82">
              <a:extLst>
                <a:ext uri="{FF2B5EF4-FFF2-40B4-BE49-F238E27FC236}">
                  <a16:creationId xmlns:a16="http://schemas.microsoft.com/office/drawing/2014/main" id="{3F2CC22C-651D-400E-8466-61DD9A6EAD1D}"/>
                </a:ext>
              </a:extLst>
            </p:cNvPr>
            <p:cNvSpPr>
              <a:spLocks noChangeAspect="1" noEditPoints="1"/>
            </p:cNvSpPr>
            <p:nvPr/>
          </p:nvSpPr>
          <p:spPr bwMode="auto">
            <a:xfrm>
              <a:off x="4459477" y="4339717"/>
              <a:ext cx="280441" cy="240227"/>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3" name="Group 2">
            <a:extLst>
              <a:ext uri="{FF2B5EF4-FFF2-40B4-BE49-F238E27FC236}">
                <a16:creationId xmlns:a16="http://schemas.microsoft.com/office/drawing/2014/main" id="{32515644-0C06-42F2-9AF9-F0C6957D893F}"/>
              </a:ext>
            </a:extLst>
          </p:cNvPr>
          <p:cNvGrpSpPr/>
          <p:nvPr/>
        </p:nvGrpSpPr>
        <p:grpSpPr>
          <a:xfrm>
            <a:off x="4950537" y="4106185"/>
            <a:ext cx="532922" cy="532922"/>
            <a:chOff x="5049805" y="4188026"/>
            <a:chExt cx="543608" cy="543608"/>
          </a:xfrm>
        </p:grpSpPr>
        <p:sp>
          <p:nvSpPr>
            <p:cNvPr id="78" name="Oval 77">
              <a:extLst>
                <a:ext uri="{FF2B5EF4-FFF2-40B4-BE49-F238E27FC236}">
                  <a16:creationId xmlns:a16="http://schemas.microsoft.com/office/drawing/2014/main" id="{3D34CAB7-E960-4ED4-8E25-951AD2F9D222}"/>
                </a:ext>
              </a:extLst>
            </p:cNvPr>
            <p:cNvSpPr/>
            <p:nvPr/>
          </p:nvSpPr>
          <p:spPr>
            <a:xfrm>
              <a:off x="5049805"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08" name="Group 538">
              <a:extLst>
                <a:ext uri="{FF2B5EF4-FFF2-40B4-BE49-F238E27FC236}">
                  <a16:creationId xmlns:a16="http://schemas.microsoft.com/office/drawing/2014/main" id="{20F28212-40E1-4D9E-9976-C47275989649}"/>
                </a:ext>
              </a:extLst>
            </p:cNvPr>
            <p:cNvGrpSpPr>
              <a:grpSpLocks noChangeAspect="1"/>
            </p:cNvGrpSpPr>
            <p:nvPr/>
          </p:nvGrpSpPr>
          <p:grpSpPr bwMode="auto">
            <a:xfrm>
              <a:off x="5191281" y="4317162"/>
              <a:ext cx="260657" cy="285337"/>
              <a:chOff x="6703" y="2838"/>
              <a:chExt cx="169" cy="185"/>
            </a:xfrm>
            <a:noFill/>
          </p:grpSpPr>
          <p:sp>
            <p:nvSpPr>
              <p:cNvPr id="109" name="Line 539">
                <a:extLst>
                  <a:ext uri="{FF2B5EF4-FFF2-40B4-BE49-F238E27FC236}">
                    <a16:creationId xmlns:a16="http://schemas.microsoft.com/office/drawing/2014/main" id="{199DC63C-596E-4CFC-A436-AF6C5722BC74}"/>
                  </a:ext>
                </a:extLst>
              </p:cNvPr>
              <p:cNvSpPr>
                <a:spLocks noChangeShapeType="1"/>
              </p:cNvSpPr>
              <p:nvPr/>
            </p:nvSpPr>
            <p:spPr bwMode="auto">
              <a:xfrm>
                <a:off x="6803" y="2967"/>
                <a:ext cx="4" cy="10"/>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10" name="Line 540">
                <a:extLst>
                  <a:ext uri="{FF2B5EF4-FFF2-40B4-BE49-F238E27FC236}">
                    <a16:creationId xmlns:a16="http://schemas.microsoft.com/office/drawing/2014/main" id="{FC61B0F9-4091-4457-A111-E6790F8E04B0}"/>
                  </a:ext>
                </a:extLst>
              </p:cNvPr>
              <p:cNvSpPr>
                <a:spLocks noChangeShapeType="1"/>
              </p:cNvSpPr>
              <p:nvPr/>
            </p:nvSpPr>
            <p:spPr bwMode="auto">
              <a:xfrm>
                <a:off x="6768" y="2884"/>
                <a:ext cx="4" cy="12"/>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11" name="Line 541">
                <a:extLst>
                  <a:ext uri="{FF2B5EF4-FFF2-40B4-BE49-F238E27FC236}">
                    <a16:creationId xmlns:a16="http://schemas.microsoft.com/office/drawing/2014/main" id="{920CC6CD-2404-4305-8E44-0F801A72EF73}"/>
                  </a:ext>
                </a:extLst>
              </p:cNvPr>
              <p:cNvSpPr>
                <a:spLocks noChangeShapeType="1"/>
              </p:cNvSpPr>
              <p:nvPr/>
            </p:nvSpPr>
            <p:spPr bwMode="auto">
              <a:xfrm flipH="1">
                <a:off x="6768" y="2967"/>
                <a:ext cx="4" cy="10"/>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12" name="Line 542">
                <a:extLst>
                  <a:ext uri="{FF2B5EF4-FFF2-40B4-BE49-F238E27FC236}">
                    <a16:creationId xmlns:a16="http://schemas.microsoft.com/office/drawing/2014/main" id="{2D786659-2AC2-430D-A268-11C03D1E887F}"/>
                  </a:ext>
                </a:extLst>
              </p:cNvPr>
              <p:cNvSpPr>
                <a:spLocks noChangeShapeType="1"/>
              </p:cNvSpPr>
              <p:nvPr/>
            </p:nvSpPr>
            <p:spPr bwMode="auto">
              <a:xfrm flipH="1">
                <a:off x="6803" y="2884"/>
                <a:ext cx="4" cy="12"/>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13" name="Line 543">
                <a:extLst>
                  <a:ext uri="{FF2B5EF4-FFF2-40B4-BE49-F238E27FC236}">
                    <a16:creationId xmlns:a16="http://schemas.microsoft.com/office/drawing/2014/main" id="{8B55FB6A-47C3-414A-B58C-4D026F265AD6}"/>
                  </a:ext>
                </a:extLst>
              </p:cNvPr>
              <p:cNvSpPr>
                <a:spLocks noChangeShapeType="1"/>
              </p:cNvSpPr>
              <p:nvPr/>
            </p:nvSpPr>
            <p:spPr bwMode="auto">
              <a:xfrm>
                <a:off x="6824" y="2946"/>
                <a:ext cx="10" cy="4"/>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14" name="Line 544">
                <a:extLst>
                  <a:ext uri="{FF2B5EF4-FFF2-40B4-BE49-F238E27FC236}">
                    <a16:creationId xmlns:a16="http://schemas.microsoft.com/office/drawing/2014/main" id="{B6C565B7-DB56-419A-88FA-82775C58E022}"/>
                  </a:ext>
                </a:extLst>
              </p:cNvPr>
              <p:cNvSpPr>
                <a:spLocks noChangeShapeType="1"/>
              </p:cNvSpPr>
              <p:nvPr/>
            </p:nvSpPr>
            <p:spPr bwMode="auto">
              <a:xfrm>
                <a:off x="6741" y="2911"/>
                <a:ext cx="10" cy="6"/>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15" name="Line 545">
                <a:extLst>
                  <a:ext uri="{FF2B5EF4-FFF2-40B4-BE49-F238E27FC236}">
                    <a16:creationId xmlns:a16="http://schemas.microsoft.com/office/drawing/2014/main" id="{5B9501AB-A11D-4B2F-9F8E-E3C2D0BF1782}"/>
                  </a:ext>
                </a:extLst>
              </p:cNvPr>
              <p:cNvSpPr>
                <a:spLocks noChangeShapeType="1"/>
              </p:cNvSpPr>
              <p:nvPr/>
            </p:nvSpPr>
            <p:spPr bwMode="auto">
              <a:xfrm flipV="1">
                <a:off x="6824" y="2911"/>
                <a:ext cx="10" cy="6"/>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16" name="Line 546">
                <a:extLst>
                  <a:ext uri="{FF2B5EF4-FFF2-40B4-BE49-F238E27FC236}">
                    <a16:creationId xmlns:a16="http://schemas.microsoft.com/office/drawing/2014/main" id="{7B52C812-C606-4527-9431-BE50ADD9D042}"/>
                  </a:ext>
                </a:extLst>
              </p:cNvPr>
              <p:cNvSpPr>
                <a:spLocks noChangeShapeType="1"/>
              </p:cNvSpPr>
              <p:nvPr/>
            </p:nvSpPr>
            <p:spPr bwMode="auto">
              <a:xfrm flipV="1">
                <a:off x="6741" y="2946"/>
                <a:ext cx="10" cy="4"/>
              </a:xfrm>
              <a:prstGeom prst="lin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17" name="Oval 547">
                <a:extLst>
                  <a:ext uri="{FF2B5EF4-FFF2-40B4-BE49-F238E27FC236}">
                    <a16:creationId xmlns:a16="http://schemas.microsoft.com/office/drawing/2014/main" id="{8DCD547B-61B7-448F-9A0F-616520D77526}"/>
                  </a:ext>
                </a:extLst>
              </p:cNvPr>
              <p:cNvSpPr>
                <a:spLocks noChangeArrowheads="1"/>
              </p:cNvSpPr>
              <p:nvPr/>
            </p:nvSpPr>
            <p:spPr bwMode="auto">
              <a:xfrm>
                <a:off x="6753" y="2896"/>
                <a:ext cx="69" cy="71"/>
              </a:xfrm>
              <a:prstGeom prst="ellipse">
                <a:avLst/>
              </a:pr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18" name="Freeform 548">
                <a:extLst>
                  <a:ext uri="{FF2B5EF4-FFF2-40B4-BE49-F238E27FC236}">
                    <a16:creationId xmlns:a16="http://schemas.microsoft.com/office/drawing/2014/main" id="{BBD3B5D1-A868-4DB4-A16D-98A55E8E48B0}"/>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19" name="Freeform 549">
                <a:extLst>
                  <a:ext uri="{FF2B5EF4-FFF2-40B4-BE49-F238E27FC236}">
                    <a16:creationId xmlns:a16="http://schemas.microsoft.com/office/drawing/2014/main" id="{D62CBEE5-4ABB-4E76-9127-D40174B5B673}"/>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20" name="Freeform 550">
                <a:extLst>
                  <a:ext uri="{FF2B5EF4-FFF2-40B4-BE49-F238E27FC236}">
                    <a16:creationId xmlns:a16="http://schemas.microsoft.com/office/drawing/2014/main" id="{71A83D4F-4CED-43BF-B397-EC5B772547E2}"/>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21" name="Freeform 551">
                <a:extLst>
                  <a:ext uri="{FF2B5EF4-FFF2-40B4-BE49-F238E27FC236}">
                    <a16:creationId xmlns:a16="http://schemas.microsoft.com/office/drawing/2014/main" id="{1CDC3D34-5F8E-42AC-910C-190C829A7A47}"/>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grpFill/>
              <a:ln w="28575" cap="flat">
                <a:solidFill>
                  <a:srgbClr val="0078D7"/>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grpSp>
      </p:grpSp>
      <p:grpSp>
        <p:nvGrpSpPr>
          <p:cNvPr id="169" name="Group 168">
            <a:extLst>
              <a:ext uri="{FF2B5EF4-FFF2-40B4-BE49-F238E27FC236}">
                <a16:creationId xmlns:a16="http://schemas.microsoft.com/office/drawing/2014/main" id="{0DC2CB09-EBA2-4C96-A710-C409CAD22798}"/>
              </a:ext>
            </a:extLst>
          </p:cNvPr>
          <p:cNvGrpSpPr/>
          <p:nvPr/>
        </p:nvGrpSpPr>
        <p:grpSpPr>
          <a:xfrm>
            <a:off x="6581044" y="4106185"/>
            <a:ext cx="532922" cy="532922"/>
            <a:chOff x="7654297" y="4188026"/>
            <a:chExt cx="543608" cy="543608"/>
          </a:xfrm>
        </p:grpSpPr>
        <p:sp>
          <p:nvSpPr>
            <p:cNvPr id="104" name="Oval 103">
              <a:extLst>
                <a:ext uri="{FF2B5EF4-FFF2-40B4-BE49-F238E27FC236}">
                  <a16:creationId xmlns:a16="http://schemas.microsoft.com/office/drawing/2014/main" id="{05F05E47-20A0-4FBE-91DC-F3D48F5C0FA9}"/>
                </a:ext>
              </a:extLst>
            </p:cNvPr>
            <p:cNvSpPr/>
            <p:nvPr/>
          </p:nvSpPr>
          <p:spPr>
            <a:xfrm>
              <a:off x="7654297"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23" name="Freeform 290">
              <a:extLst>
                <a:ext uri="{FF2B5EF4-FFF2-40B4-BE49-F238E27FC236}">
                  <a16:creationId xmlns:a16="http://schemas.microsoft.com/office/drawing/2014/main" id="{64743773-7B4A-482D-9E75-3D91727D4D9F}"/>
                </a:ext>
              </a:extLst>
            </p:cNvPr>
            <p:cNvSpPr>
              <a:spLocks noChangeAspect="1" noEditPoints="1"/>
            </p:cNvSpPr>
            <p:nvPr/>
          </p:nvSpPr>
          <p:spPr bwMode="auto">
            <a:xfrm>
              <a:off x="7786522" y="4324286"/>
              <a:ext cx="279158" cy="271089"/>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170" name="Group 169">
            <a:extLst>
              <a:ext uri="{FF2B5EF4-FFF2-40B4-BE49-F238E27FC236}">
                <a16:creationId xmlns:a16="http://schemas.microsoft.com/office/drawing/2014/main" id="{5484B194-9D48-4D61-9082-56B1AD546FE0}"/>
              </a:ext>
            </a:extLst>
          </p:cNvPr>
          <p:cNvGrpSpPr/>
          <p:nvPr/>
        </p:nvGrpSpPr>
        <p:grpSpPr>
          <a:xfrm>
            <a:off x="8211551" y="4106185"/>
            <a:ext cx="532922" cy="532922"/>
            <a:chOff x="9317499" y="4188026"/>
            <a:chExt cx="543608" cy="543608"/>
          </a:xfrm>
        </p:grpSpPr>
        <p:sp>
          <p:nvSpPr>
            <p:cNvPr id="102" name="Oval 101">
              <a:extLst>
                <a:ext uri="{FF2B5EF4-FFF2-40B4-BE49-F238E27FC236}">
                  <a16:creationId xmlns:a16="http://schemas.microsoft.com/office/drawing/2014/main" id="{9B194394-12F1-4C37-AD4A-76DA6B3A2147}"/>
                </a:ext>
              </a:extLst>
            </p:cNvPr>
            <p:cNvSpPr/>
            <p:nvPr/>
          </p:nvSpPr>
          <p:spPr>
            <a:xfrm>
              <a:off x="9317499"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25" name="Freeform 149">
              <a:extLst>
                <a:ext uri="{FF2B5EF4-FFF2-40B4-BE49-F238E27FC236}">
                  <a16:creationId xmlns:a16="http://schemas.microsoft.com/office/drawing/2014/main" id="{D405C90C-F986-491D-B389-B8D627B31644}"/>
                </a:ext>
              </a:extLst>
            </p:cNvPr>
            <p:cNvSpPr>
              <a:spLocks noChangeAspect="1" noEditPoints="1"/>
            </p:cNvSpPr>
            <p:nvPr/>
          </p:nvSpPr>
          <p:spPr bwMode="auto">
            <a:xfrm>
              <a:off x="9454903" y="4297386"/>
              <a:ext cx="268800" cy="32488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cxnSp>
        <p:nvCxnSpPr>
          <p:cNvPr id="129" name="Straight Connector 128">
            <a:extLst>
              <a:ext uri="{FF2B5EF4-FFF2-40B4-BE49-F238E27FC236}">
                <a16:creationId xmlns:a16="http://schemas.microsoft.com/office/drawing/2014/main" id="{AD2B3450-05B9-4B05-B354-441717D372C2}"/>
              </a:ext>
            </a:extLst>
          </p:cNvPr>
          <p:cNvCxnSpPr>
            <a:cxnSpLocks/>
          </p:cNvCxnSpPr>
          <p:nvPr/>
        </p:nvCxnSpPr>
        <p:spPr>
          <a:xfrm>
            <a:off x="2222445" y="5774409"/>
            <a:ext cx="7619613"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9868E2FB-E482-415B-AD92-70DB05EF3296}"/>
              </a:ext>
            </a:extLst>
          </p:cNvPr>
          <p:cNvSpPr/>
          <p:nvPr/>
        </p:nvSpPr>
        <p:spPr>
          <a:xfrm>
            <a:off x="504370" y="5634106"/>
            <a:ext cx="1613565" cy="280605"/>
          </a:xfrm>
          <a:prstGeom prst="rect">
            <a:avLst/>
          </a:prstGeom>
        </p:spPr>
        <p:txBody>
          <a:bodyPr wrap="square">
            <a:spAutoFit/>
          </a:bodyPr>
          <a:lstStyle/>
          <a:p>
            <a:pPr algn="r">
              <a:lnSpc>
                <a:spcPct val="90000"/>
              </a:lnSpc>
            </a:pPr>
            <a:r>
              <a:rPr lang="en-US" sz="1372">
                <a:solidFill>
                  <a:srgbClr val="0078D7"/>
                </a:solidFill>
                <a:latin typeface="Segoe UI Semilight" panose="020B0402040204020203" pitchFamily="34" charset="0"/>
                <a:cs typeface="Segoe UI Semilight" panose="020B0402040204020203" pitchFamily="34" charset="0"/>
              </a:rPr>
              <a:t>Enterprise grade</a:t>
            </a:r>
            <a:endParaRPr lang="en-US" sz="1372">
              <a:solidFill>
                <a:srgbClr val="0078D7"/>
              </a:solidFill>
            </a:endParaRPr>
          </a:p>
        </p:txBody>
      </p:sp>
      <p:sp>
        <p:nvSpPr>
          <p:cNvPr id="135" name="Rectangle 134">
            <a:extLst>
              <a:ext uri="{FF2B5EF4-FFF2-40B4-BE49-F238E27FC236}">
                <a16:creationId xmlns:a16="http://schemas.microsoft.com/office/drawing/2014/main" id="{094F503E-8C52-4AAD-8EAF-9F1E93203AD2}"/>
              </a:ext>
            </a:extLst>
          </p:cNvPr>
          <p:cNvSpPr/>
          <p:nvPr/>
        </p:nvSpPr>
        <p:spPr>
          <a:xfrm>
            <a:off x="2975865" y="6135600"/>
            <a:ext cx="1224507" cy="416383"/>
          </a:xfrm>
          <a:prstGeom prst="rect">
            <a:avLst/>
          </a:prstGeom>
        </p:spPr>
        <p:txBody>
          <a:bodyPr wrap="none">
            <a:spAutoFit/>
          </a:bodyPr>
          <a:lstStyle/>
          <a:p>
            <a:pPr algn="ctr">
              <a:lnSpc>
                <a:spcPct val="90000"/>
              </a:lnSpc>
            </a:pPr>
            <a:r>
              <a:rPr lang="en-US" sz="1176" kern="0">
                <a:solidFill>
                  <a:srgbClr val="797979"/>
                </a:solidFill>
                <a:latin typeface="Segoe UI" panose="020B0502040204020203" pitchFamily="34" charset="0"/>
                <a:cs typeface="Segoe UI" panose="020B0502040204020203" pitchFamily="34" charset="0"/>
              </a:rPr>
              <a:t>Global data</a:t>
            </a:r>
            <a:br>
              <a:rPr lang="en-US" sz="1176" kern="0">
                <a:solidFill>
                  <a:srgbClr val="797979"/>
                </a:solidFill>
                <a:latin typeface="Segoe UI" panose="020B0502040204020203" pitchFamily="34" charset="0"/>
                <a:cs typeface="Segoe UI" panose="020B0502040204020203" pitchFamily="34" charset="0"/>
              </a:rPr>
            </a:br>
            <a:r>
              <a:rPr lang="en-US" sz="1176" kern="0">
                <a:solidFill>
                  <a:srgbClr val="797979"/>
                </a:solidFill>
                <a:latin typeface="Segoe UI" panose="020B0502040204020203" pitchFamily="34" charset="0"/>
                <a:cs typeface="Segoe UI" panose="020B0502040204020203" pitchFamily="34" charset="0"/>
              </a:rPr>
              <a:t>center footprint</a:t>
            </a:r>
          </a:p>
        </p:txBody>
      </p:sp>
      <p:sp>
        <p:nvSpPr>
          <p:cNvPr id="136" name="Rectangle 135">
            <a:extLst>
              <a:ext uri="{FF2B5EF4-FFF2-40B4-BE49-F238E27FC236}">
                <a16:creationId xmlns:a16="http://schemas.microsoft.com/office/drawing/2014/main" id="{EE0E07CE-E41C-41F3-9518-8D67E998E429}"/>
              </a:ext>
            </a:extLst>
          </p:cNvPr>
          <p:cNvSpPr/>
          <p:nvPr/>
        </p:nvSpPr>
        <p:spPr>
          <a:xfrm>
            <a:off x="4869357" y="6135600"/>
            <a:ext cx="698057" cy="416383"/>
          </a:xfrm>
          <a:prstGeom prst="rect">
            <a:avLst/>
          </a:prstGeom>
        </p:spPr>
        <p:txBody>
          <a:bodyPr wrap="none">
            <a:spAutoFit/>
          </a:bodyPr>
          <a:lstStyle/>
          <a:p>
            <a:pPr algn="ctr">
              <a:lnSpc>
                <a:spcPct val="90000"/>
              </a:lnSpc>
            </a:pPr>
            <a:r>
              <a:rPr lang="en-US" sz="1176" kern="0">
                <a:solidFill>
                  <a:srgbClr val="797979"/>
                </a:solidFill>
                <a:latin typeface="Segoe UI" panose="020B0502040204020203" pitchFamily="34" charset="0"/>
                <a:cs typeface="Segoe UI" panose="020B0502040204020203" pitchFamily="34" charset="0"/>
              </a:rPr>
              <a:t>Hybrid</a:t>
            </a:r>
            <a:br>
              <a:rPr lang="en-US" sz="1176" kern="0">
                <a:solidFill>
                  <a:srgbClr val="797979"/>
                </a:solidFill>
                <a:latin typeface="Segoe UI" panose="020B0502040204020203" pitchFamily="34" charset="0"/>
                <a:cs typeface="Segoe UI" panose="020B0502040204020203" pitchFamily="34" charset="0"/>
              </a:rPr>
            </a:br>
            <a:r>
              <a:rPr lang="en-US" sz="1176" kern="0">
                <a:solidFill>
                  <a:srgbClr val="797979"/>
                </a:solidFill>
                <a:latin typeface="Segoe UI" panose="020B0502040204020203" pitchFamily="34" charset="0"/>
                <a:cs typeface="Segoe UI" panose="020B0502040204020203" pitchFamily="34" charset="0"/>
              </a:rPr>
              <a:t>support</a:t>
            </a:r>
          </a:p>
        </p:txBody>
      </p:sp>
      <p:sp>
        <p:nvSpPr>
          <p:cNvPr id="137" name="Rectangle 136">
            <a:extLst>
              <a:ext uri="{FF2B5EF4-FFF2-40B4-BE49-F238E27FC236}">
                <a16:creationId xmlns:a16="http://schemas.microsoft.com/office/drawing/2014/main" id="{88139653-483D-42F1-9318-724E094EF10B}"/>
              </a:ext>
            </a:extLst>
          </p:cNvPr>
          <p:cNvSpPr/>
          <p:nvPr/>
        </p:nvSpPr>
        <p:spPr>
          <a:xfrm>
            <a:off x="6397150" y="6135600"/>
            <a:ext cx="911780" cy="416383"/>
          </a:xfrm>
          <a:prstGeom prst="rect">
            <a:avLst/>
          </a:prstGeom>
        </p:spPr>
        <p:txBody>
          <a:bodyPr wrap="none">
            <a:spAutoFit/>
          </a:bodyPr>
          <a:lstStyle/>
          <a:p>
            <a:pPr algn="ctr">
              <a:lnSpc>
                <a:spcPct val="90000"/>
              </a:lnSpc>
            </a:pPr>
            <a:r>
              <a:rPr lang="en-US" sz="1176" kern="0">
                <a:solidFill>
                  <a:srgbClr val="797979"/>
                </a:solidFill>
                <a:latin typeface="Segoe UI" panose="020B0502040204020203" pitchFamily="34" charset="0"/>
                <a:cs typeface="Segoe UI" panose="020B0502040204020203" pitchFamily="34" charset="0"/>
              </a:rPr>
              <a:t>AAD</a:t>
            </a:r>
            <a:br>
              <a:rPr lang="en-US" sz="1176" kern="0">
                <a:solidFill>
                  <a:srgbClr val="797979"/>
                </a:solidFill>
                <a:latin typeface="Segoe UI" panose="020B0502040204020203" pitchFamily="34" charset="0"/>
                <a:cs typeface="Segoe UI" panose="020B0502040204020203" pitchFamily="34" charset="0"/>
              </a:rPr>
            </a:br>
            <a:r>
              <a:rPr lang="en-US" sz="1176" kern="0">
                <a:solidFill>
                  <a:srgbClr val="797979"/>
                </a:solidFill>
                <a:latin typeface="Segoe UI" panose="020B0502040204020203" pitchFamily="34" charset="0"/>
                <a:cs typeface="Segoe UI" panose="020B0502040204020203" pitchFamily="34" charset="0"/>
              </a:rPr>
              <a:t>integration</a:t>
            </a:r>
          </a:p>
        </p:txBody>
      </p:sp>
      <p:sp>
        <p:nvSpPr>
          <p:cNvPr id="138" name="Rectangle 137">
            <a:extLst>
              <a:ext uri="{FF2B5EF4-FFF2-40B4-BE49-F238E27FC236}">
                <a16:creationId xmlns:a16="http://schemas.microsoft.com/office/drawing/2014/main" id="{C570999F-2C74-4BA8-AF1A-A42F21642743}"/>
              </a:ext>
            </a:extLst>
          </p:cNvPr>
          <p:cNvSpPr/>
          <p:nvPr/>
        </p:nvSpPr>
        <p:spPr>
          <a:xfrm>
            <a:off x="8009671" y="6135600"/>
            <a:ext cx="938494" cy="416383"/>
          </a:xfrm>
          <a:prstGeom prst="rect">
            <a:avLst/>
          </a:prstGeom>
        </p:spPr>
        <p:txBody>
          <a:bodyPr wrap="none">
            <a:spAutoFit/>
          </a:bodyPr>
          <a:lstStyle/>
          <a:p>
            <a:pPr algn="ctr">
              <a:lnSpc>
                <a:spcPct val="90000"/>
              </a:lnSpc>
            </a:pPr>
            <a:r>
              <a:rPr lang="en-US" sz="1176" kern="0">
                <a:solidFill>
                  <a:srgbClr val="797979"/>
                </a:solidFill>
                <a:latin typeface="Segoe UI" panose="020B0502040204020203" pitchFamily="34" charset="0"/>
                <a:cs typeface="Segoe UI" panose="020B0502040204020203" pitchFamily="34" charset="0"/>
              </a:rPr>
              <a:t>Secure &amp;</a:t>
            </a:r>
            <a:br>
              <a:rPr lang="en-US" sz="1176" kern="0">
                <a:solidFill>
                  <a:srgbClr val="797979"/>
                </a:solidFill>
                <a:latin typeface="Segoe UI" panose="020B0502040204020203" pitchFamily="34" charset="0"/>
                <a:cs typeface="Segoe UI" panose="020B0502040204020203" pitchFamily="34" charset="0"/>
              </a:rPr>
            </a:br>
            <a:r>
              <a:rPr lang="en-US" sz="1176" kern="0">
                <a:solidFill>
                  <a:srgbClr val="797979"/>
                </a:solidFill>
                <a:latin typeface="Segoe UI" panose="020B0502040204020203" pitchFamily="34" charset="0"/>
                <a:cs typeface="Segoe UI" panose="020B0502040204020203" pitchFamily="34" charset="0"/>
              </a:rPr>
              <a:t>compliance</a:t>
            </a:r>
          </a:p>
        </p:txBody>
      </p:sp>
      <p:grpSp>
        <p:nvGrpSpPr>
          <p:cNvPr id="171" name="Group 170">
            <a:extLst>
              <a:ext uri="{FF2B5EF4-FFF2-40B4-BE49-F238E27FC236}">
                <a16:creationId xmlns:a16="http://schemas.microsoft.com/office/drawing/2014/main" id="{296216A8-F7E1-443E-9D7C-C072D5187B29}"/>
              </a:ext>
            </a:extLst>
          </p:cNvPr>
          <p:cNvGrpSpPr/>
          <p:nvPr/>
        </p:nvGrpSpPr>
        <p:grpSpPr>
          <a:xfrm>
            <a:off x="3320030" y="5507948"/>
            <a:ext cx="532922" cy="532922"/>
            <a:chOff x="4327893" y="5617897"/>
            <a:chExt cx="543608" cy="543608"/>
          </a:xfrm>
        </p:grpSpPr>
        <p:sp>
          <p:nvSpPr>
            <p:cNvPr id="133" name="Oval 132">
              <a:extLst>
                <a:ext uri="{FF2B5EF4-FFF2-40B4-BE49-F238E27FC236}">
                  <a16:creationId xmlns:a16="http://schemas.microsoft.com/office/drawing/2014/main" id="{7C93713C-13C8-49AA-9DB9-F53AB8F487EA}"/>
                </a:ext>
              </a:extLst>
            </p:cNvPr>
            <p:cNvSpPr/>
            <p:nvPr/>
          </p:nvSpPr>
          <p:spPr>
            <a:xfrm>
              <a:off x="4327893"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57" name="Freeform 90">
              <a:extLst>
                <a:ext uri="{FF2B5EF4-FFF2-40B4-BE49-F238E27FC236}">
                  <a16:creationId xmlns:a16="http://schemas.microsoft.com/office/drawing/2014/main" id="{9057BD75-9781-43BD-BC5E-254407CA9982}"/>
                </a:ext>
              </a:extLst>
            </p:cNvPr>
            <p:cNvSpPr>
              <a:spLocks noChangeAspect="1" noEditPoints="1"/>
            </p:cNvSpPr>
            <p:nvPr/>
          </p:nvSpPr>
          <p:spPr bwMode="auto">
            <a:xfrm>
              <a:off x="4428598" y="5718601"/>
              <a:ext cx="342199" cy="34220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172" name="Group 171">
            <a:extLst>
              <a:ext uri="{FF2B5EF4-FFF2-40B4-BE49-F238E27FC236}">
                <a16:creationId xmlns:a16="http://schemas.microsoft.com/office/drawing/2014/main" id="{6909CFC3-2AD6-487D-A863-76299881C5AB}"/>
              </a:ext>
            </a:extLst>
          </p:cNvPr>
          <p:cNvGrpSpPr/>
          <p:nvPr/>
        </p:nvGrpSpPr>
        <p:grpSpPr>
          <a:xfrm>
            <a:off x="4950537" y="5507948"/>
            <a:ext cx="532922" cy="532922"/>
            <a:chOff x="5991095" y="5617897"/>
            <a:chExt cx="543608" cy="543608"/>
          </a:xfrm>
        </p:grpSpPr>
        <p:sp>
          <p:nvSpPr>
            <p:cNvPr id="134" name="Oval 133">
              <a:extLst>
                <a:ext uri="{FF2B5EF4-FFF2-40B4-BE49-F238E27FC236}">
                  <a16:creationId xmlns:a16="http://schemas.microsoft.com/office/drawing/2014/main" id="{7A98C60D-99DB-42B5-92E6-FC6FB1759466}"/>
                </a:ext>
              </a:extLst>
            </p:cNvPr>
            <p:cNvSpPr/>
            <p:nvPr/>
          </p:nvSpPr>
          <p:spPr>
            <a:xfrm>
              <a:off x="5991095"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59" name="Freeform 9">
              <a:extLst>
                <a:ext uri="{FF2B5EF4-FFF2-40B4-BE49-F238E27FC236}">
                  <a16:creationId xmlns:a16="http://schemas.microsoft.com/office/drawing/2014/main" id="{AF0C2B0B-5014-49BF-B981-65FE8F94CD1D}"/>
                </a:ext>
              </a:extLst>
            </p:cNvPr>
            <p:cNvSpPr>
              <a:spLocks noChangeAspect="1" noEditPoints="1"/>
            </p:cNvSpPr>
            <p:nvPr/>
          </p:nvSpPr>
          <p:spPr bwMode="auto">
            <a:xfrm>
              <a:off x="6076717" y="5759598"/>
              <a:ext cx="372364" cy="26020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173" name="Group 172">
            <a:extLst>
              <a:ext uri="{FF2B5EF4-FFF2-40B4-BE49-F238E27FC236}">
                <a16:creationId xmlns:a16="http://schemas.microsoft.com/office/drawing/2014/main" id="{245C9127-E36F-4DA6-943D-047362D83542}"/>
              </a:ext>
            </a:extLst>
          </p:cNvPr>
          <p:cNvGrpSpPr/>
          <p:nvPr/>
        </p:nvGrpSpPr>
        <p:grpSpPr>
          <a:xfrm>
            <a:off x="6581044" y="5507948"/>
            <a:ext cx="532922" cy="532922"/>
            <a:chOff x="7654297" y="5617897"/>
            <a:chExt cx="543608" cy="543608"/>
          </a:xfrm>
        </p:grpSpPr>
        <p:sp>
          <p:nvSpPr>
            <p:cNvPr id="131" name="Oval 130">
              <a:extLst>
                <a:ext uri="{FF2B5EF4-FFF2-40B4-BE49-F238E27FC236}">
                  <a16:creationId xmlns:a16="http://schemas.microsoft.com/office/drawing/2014/main" id="{0C080672-79BB-4CBF-8692-21888C3E275D}"/>
                </a:ext>
              </a:extLst>
            </p:cNvPr>
            <p:cNvSpPr/>
            <p:nvPr/>
          </p:nvSpPr>
          <p:spPr>
            <a:xfrm>
              <a:off x="7654297"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61" name="Freeform 118">
              <a:extLst>
                <a:ext uri="{FF2B5EF4-FFF2-40B4-BE49-F238E27FC236}">
                  <a16:creationId xmlns:a16="http://schemas.microsoft.com/office/drawing/2014/main" id="{72802AE5-2966-4864-97CA-B2A09D3FF65A}"/>
                </a:ext>
              </a:extLst>
            </p:cNvPr>
            <p:cNvSpPr>
              <a:spLocks noChangeAspect="1" noEditPoints="1"/>
            </p:cNvSpPr>
            <p:nvPr/>
          </p:nvSpPr>
          <p:spPr bwMode="auto">
            <a:xfrm>
              <a:off x="7755001" y="5782976"/>
              <a:ext cx="342200" cy="213451"/>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174" name="Group 173">
            <a:extLst>
              <a:ext uri="{FF2B5EF4-FFF2-40B4-BE49-F238E27FC236}">
                <a16:creationId xmlns:a16="http://schemas.microsoft.com/office/drawing/2014/main" id="{242C5DAA-A207-4102-8321-017A9DCCA7AD}"/>
              </a:ext>
            </a:extLst>
          </p:cNvPr>
          <p:cNvGrpSpPr/>
          <p:nvPr/>
        </p:nvGrpSpPr>
        <p:grpSpPr>
          <a:xfrm>
            <a:off x="8211551" y="5507948"/>
            <a:ext cx="532922" cy="532922"/>
            <a:chOff x="9317499" y="5617897"/>
            <a:chExt cx="543608" cy="543608"/>
          </a:xfrm>
        </p:grpSpPr>
        <p:sp>
          <p:nvSpPr>
            <p:cNvPr id="132" name="Oval 131">
              <a:extLst>
                <a:ext uri="{FF2B5EF4-FFF2-40B4-BE49-F238E27FC236}">
                  <a16:creationId xmlns:a16="http://schemas.microsoft.com/office/drawing/2014/main" id="{7F4AA867-EA34-4FDA-9A83-DE6DE34D7053}"/>
                </a:ext>
              </a:extLst>
            </p:cNvPr>
            <p:cNvSpPr/>
            <p:nvPr/>
          </p:nvSpPr>
          <p:spPr>
            <a:xfrm>
              <a:off x="9317499"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63" name="Freeform 144">
              <a:extLst>
                <a:ext uri="{FF2B5EF4-FFF2-40B4-BE49-F238E27FC236}">
                  <a16:creationId xmlns:a16="http://schemas.microsoft.com/office/drawing/2014/main" id="{AF3635F8-7A84-403C-B9C3-62B892F41988}"/>
                </a:ext>
              </a:extLst>
            </p:cNvPr>
            <p:cNvSpPr>
              <a:spLocks noChangeAspect="1" noEditPoints="1"/>
            </p:cNvSpPr>
            <p:nvPr/>
          </p:nvSpPr>
          <p:spPr bwMode="auto">
            <a:xfrm>
              <a:off x="9459426" y="5747965"/>
              <a:ext cx="259755" cy="283473"/>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spTree>
    <p:extLst>
      <p:ext uri="{BB962C8B-B14F-4D97-AF65-F5344CB8AC3E}">
        <p14:creationId xmlns:p14="http://schemas.microsoft.com/office/powerpoint/2010/main" val="1190841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250"/>
                                        <p:tgtEl>
                                          <p:spTgt spid="18"/>
                                        </p:tgtEl>
                                      </p:cBhvr>
                                    </p:animEffect>
                                  </p:childTnLst>
                                </p:cTn>
                              </p:par>
                              <p:par>
                                <p:cTn id="8" presetID="53" presetClass="entr" presetSubtype="16"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 calcmode="lin" valueType="num">
                                      <p:cBhvr>
                                        <p:cTn id="10" dur="250" fill="hold"/>
                                        <p:tgtEl>
                                          <p:spTgt spid="60"/>
                                        </p:tgtEl>
                                        <p:attrNameLst>
                                          <p:attrName>ppt_w</p:attrName>
                                        </p:attrNameLst>
                                      </p:cBhvr>
                                      <p:tavLst>
                                        <p:tav tm="0">
                                          <p:val>
                                            <p:fltVal val="0"/>
                                          </p:val>
                                        </p:tav>
                                        <p:tav tm="100000">
                                          <p:val>
                                            <p:strVal val="#ppt_w"/>
                                          </p:val>
                                        </p:tav>
                                      </p:tavLst>
                                    </p:anim>
                                    <p:anim calcmode="lin" valueType="num">
                                      <p:cBhvr>
                                        <p:cTn id="11" dur="250" fill="hold"/>
                                        <p:tgtEl>
                                          <p:spTgt spid="60"/>
                                        </p:tgtEl>
                                        <p:attrNameLst>
                                          <p:attrName>ppt_h</p:attrName>
                                        </p:attrNameLst>
                                      </p:cBhvr>
                                      <p:tavLst>
                                        <p:tav tm="0">
                                          <p:val>
                                            <p:fltVal val="0"/>
                                          </p:val>
                                        </p:tav>
                                        <p:tav tm="100000">
                                          <p:val>
                                            <p:strVal val="#ppt_h"/>
                                          </p:val>
                                        </p:tav>
                                      </p:tavLst>
                                    </p:anim>
                                    <p:animEffect transition="in" filter="fade">
                                      <p:cBhvr>
                                        <p:cTn id="12" dur="25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250"/>
                                        <p:tgtEl>
                                          <p:spTgt spid="36"/>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250"/>
                                        <p:tgtEl>
                                          <p:spTgt spid="37"/>
                                        </p:tgtEl>
                                      </p:cBhvr>
                                    </p:animEffect>
                                  </p:childTnLst>
                                </p:cTn>
                              </p:par>
                              <p:par>
                                <p:cTn id="19" presetID="53" presetClass="entr" presetSubtype="16" fill="hold" nodeType="withEffect">
                                  <p:stCondLst>
                                    <p:cond delay="250"/>
                                  </p:stCondLst>
                                  <p:childTnLst>
                                    <p:set>
                                      <p:cBhvr>
                                        <p:cTn id="20" dur="1" fill="hold">
                                          <p:stCondLst>
                                            <p:cond delay="0"/>
                                          </p:stCondLst>
                                        </p:cTn>
                                        <p:tgtEl>
                                          <p:spTgt spid="2"/>
                                        </p:tgtEl>
                                        <p:attrNameLst>
                                          <p:attrName>style.visibility</p:attrName>
                                        </p:attrNameLst>
                                      </p:cBhvr>
                                      <p:to>
                                        <p:strVal val="visible"/>
                                      </p:to>
                                    </p:set>
                                    <p:anim calcmode="lin" valueType="num">
                                      <p:cBhvr>
                                        <p:cTn id="21" dur="250" fill="hold"/>
                                        <p:tgtEl>
                                          <p:spTgt spid="2"/>
                                        </p:tgtEl>
                                        <p:attrNameLst>
                                          <p:attrName>ppt_w</p:attrName>
                                        </p:attrNameLst>
                                      </p:cBhvr>
                                      <p:tavLst>
                                        <p:tav tm="0">
                                          <p:val>
                                            <p:fltVal val="0"/>
                                          </p:val>
                                        </p:tav>
                                        <p:tav tm="100000">
                                          <p:val>
                                            <p:strVal val="#ppt_w"/>
                                          </p:val>
                                        </p:tav>
                                      </p:tavLst>
                                    </p:anim>
                                    <p:anim calcmode="lin" valueType="num">
                                      <p:cBhvr>
                                        <p:cTn id="22" dur="250" fill="hold"/>
                                        <p:tgtEl>
                                          <p:spTgt spid="2"/>
                                        </p:tgtEl>
                                        <p:attrNameLst>
                                          <p:attrName>ppt_h</p:attrName>
                                        </p:attrNameLst>
                                      </p:cBhvr>
                                      <p:tavLst>
                                        <p:tav tm="0">
                                          <p:val>
                                            <p:fltVal val="0"/>
                                          </p:val>
                                        </p:tav>
                                        <p:tav tm="100000">
                                          <p:val>
                                            <p:strVal val="#ppt_h"/>
                                          </p:val>
                                        </p:tav>
                                      </p:tavLst>
                                    </p:anim>
                                    <p:animEffect transition="in" filter="fade">
                                      <p:cBhvr>
                                        <p:cTn id="23" dur="250"/>
                                        <p:tgtEl>
                                          <p:spTgt spid="2"/>
                                        </p:tgtEl>
                                      </p:cBhvr>
                                    </p:animEffect>
                                  </p:childTnLst>
                                </p:cTn>
                              </p:par>
                              <p:par>
                                <p:cTn id="24" presetID="53" presetClass="entr" presetSubtype="16" fill="hold" nodeType="withEffect">
                                  <p:stCondLst>
                                    <p:cond delay="500"/>
                                  </p:stCondLst>
                                  <p:childTnLst>
                                    <p:set>
                                      <p:cBhvr>
                                        <p:cTn id="25" dur="1" fill="hold">
                                          <p:stCondLst>
                                            <p:cond delay="0"/>
                                          </p:stCondLst>
                                        </p:cTn>
                                        <p:tgtEl>
                                          <p:spTgt spid="62"/>
                                        </p:tgtEl>
                                        <p:attrNameLst>
                                          <p:attrName>style.visibility</p:attrName>
                                        </p:attrNameLst>
                                      </p:cBhvr>
                                      <p:to>
                                        <p:strVal val="visible"/>
                                      </p:to>
                                    </p:set>
                                    <p:anim calcmode="lin" valueType="num">
                                      <p:cBhvr>
                                        <p:cTn id="26" dur="250" fill="hold"/>
                                        <p:tgtEl>
                                          <p:spTgt spid="62"/>
                                        </p:tgtEl>
                                        <p:attrNameLst>
                                          <p:attrName>ppt_w</p:attrName>
                                        </p:attrNameLst>
                                      </p:cBhvr>
                                      <p:tavLst>
                                        <p:tav tm="0">
                                          <p:val>
                                            <p:fltVal val="0"/>
                                          </p:val>
                                        </p:tav>
                                        <p:tav tm="100000">
                                          <p:val>
                                            <p:strVal val="#ppt_w"/>
                                          </p:val>
                                        </p:tav>
                                      </p:tavLst>
                                    </p:anim>
                                    <p:anim calcmode="lin" valueType="num">
                                      <p:cBhvr>
                                        <p:cTn id="27" dur="250" fill="hold"/>
                                        <p:tgtEl>
                                          <p:spTgt spid="62"/>
                                        </p:tgtEl>
                                        <p:attrNameLst>
                                          <p:attrName>ppt_h</p:attrName>
                                        </p:attrNameLst>
                                      </p:cBhvr>
                                      <p:tavLst>
                                        <p:tav tm="0">
                                          <p:val>
                                            <p:fltVal val="0"/>
                                          </p:val>
                                        </p:tav>
                                        <p:tav tm="100000">
                                          <p:val>
                                            <p:strVal val="#ppt_h"/>
                                          </p:val>
                                        </p:tav>
                                      </p:tavLst>
                                    </p:anim>
                                    <p:animEffect transition="in" filter="fade">
                                      <p:cBhvr>
                                        <p:cTn id="28" dur="250"/>
                                        <p:tgtEl>
                                          <p:spTgt spid="62"/>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50"/>
                                        <p:tgtEl>
                                          <p:spTgt spid="38"/>
                                        </p:tgtEl>
                                      </p:cBhvr>
                                    </p:animEffect>
                                  </p:childTnLst>
                                </p:cTn>
                              </p:par>
                              <p:par>
                                <p:cTn id="32" presetID="53" presetClass="entr" presetSubtype="16" fill="hold" nodeType="withEffect">
                                  <p:stCondLst>
                                    <p:cond delay="750"/>
                                  </p:stCondLst>
                                  <p:childTnLst>
                                    <p:set>
                                      <p:cBhvr>
                                        <p:cTn id="33" dur="1" fill="hold">
                                          <p:stCondLst>
                                            <p:cond delay="0"/>
                                          </p:stCondLst>
                                        </p:cTn>
                                        <p:tgtEl>
                                          <p:spTgt spid="63"/>
                                        </p:tgtEl>
                                        <p:attrNameLst>
                                          <p:attrName>style.visibility</p:attrName>
                                        </p:attrNameLst>
                                      </p:cBhvr>
                                      <p:to>
                                        <p:strVal val="visible"/>
                                      </p:to>
                                    </p:set>
                                    <p:anim calcmode="lin" valueType="num">
                                      <p:cBhvr>
                                        <p:cTn id="34" dur="250" fill="hold"/>
                                        <p:tgtEl>
                                          <p:spTgt spid="63"/>
                                        </p:tgtEl>
                                        <p:attrNameLst>
                                          <p:attrName>ppt_w</p:attrName>
                                        </p:attrNameLst>
                                      </p:cBhvr>
                                      <p:tavLst>
                                        <p:tav tm="0">
                                          <p:val>
                                            <p:fltVal val="0"/>
                                          </p:val>
                                        </p:tav>
                                        <p:tav tm="100000">
                                          <p:val>
                                            <p:strVal val="#ppt_w"/>
                                          </p:val>
                                        </p:tav>
                                      </p:tavLst>
                                    </p:anim>
                                    <p:anim calcmode="lin" valueType="num">
                                      <p:cBhvr>
                                        <p:cTn id="35" dur="250" fill="hold"/>
                                        <p:tgtEl>
                                          <p:spTgt spid="63"/>
                                        </p:tgtEl>
                                        <p:attrNameLst>
                                          <p:attrName>ppt_h</p:attrName>
                                        </p:attrNameLst>
                                      </p:cBhvr>
                                      <p:tavLst>
                                        <p:tav tm="0">
                                          <p:val>
                                            <p:fltVal val="0"/>
                                          </p:val>
                                        </p:tav>
                                        <p:tav tm="100000">
                                          <p:val>
                                            <p:strVal val="#ppt_h"/>
                                          </p:val>
                                        </p:tav>
                                      </p:tavLst>
                                    </p:anim>
                                    <p:animEffect transition="in" filter="fade">
                                      <p:cBhvr>
                                        <p:cTn id="36" dur="250"/>
                                        <p:tgtEl>
                                          <p:spTgt spid="63"/>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250"/>
                                        <p:tgtEl>
                                          <p:spTgt spid="39"/>
                                        </p:tgtEl>
                                      </p:cBhvr>
                                    </p:animEffect>
                                  </p:childTnLst>
                                </p:cTn>
                              </p:par>
                            </p:childTnLst>
                          </p:cTn>
                        </p:par>
                        <p:par>
                          <p:cTn id="40" fill="hold">
                            <p:stCondLst>
                              <p:cond delay="1250"/>
                            </p:stCondLst>
                            <p:childTnLst>
                              <p:par>
                                <p:cTn id="41" presetID="22" presetClass="entr" presetSubtype="8" fill="hold" nodeType="after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wipe(left)">
                                      <p:cBhvr>
                                        <p:cTn id="43" dur="1250"/>
                                        <p:tgtEl>
                                          <p:spTgt spid="68"/>
                                        </p:tgtEl>
                                      </p:cBhvr>
                                    </p:animEffect>
                                  </p:childTnLst>
                                </p:cTn>
                              </p:par>
                              <p:par>
                                <p:cTn id="44" presetID="53" presetClass="entr" presetSubtype="16" fill="hold" nodeType="withEffect">
                                  <p:stCondLst>
                                    <p:cond delay="0"/>
                                  </p:stCondLst>
                                  <p:childTnLst>
                                    <p:set>
                                      <p:cBhvr>
                                        <p:cTn id="45" dur="1" fill="hold">
                                          <p:stCondLst>
                                            <p:cond delay="0"/>
                                          </p:stCondLst>
                                        </p:cTn>
                                        <p:tgtEl>
                                          <p:spTgt spid="167"/>
                                        </p:tgtEl>
                                        <p:attrNameLst>
                                          <p:attrName>style.visibility</p:attrName>
                                        </p:attrNameLst>
                                      </p:cBhvr>
                                      <p:to>
                                        <p:strVal val="visible"/>
                                      </p:to>
                                    </p:set>
                                    <p:anim calcmode="lin" valueType="num">
                                      <p:cBhvr>
                                        <p:cTn id="46" dur="250" fill="hold"/>
                                        <p:tgtEl>
                                          <p:spTgt spid="167"/>
                                        </p:tgtEl>
                                        <p:attrNameLst>
                                          <p:attrName>ppt_w</p:attrName>
                                        </p:attrNameLst>
                                      </p:cBhvr>
                                      <p:tavLst>
                                        <p:tav tm="0">
                                          <p:val>
                                            <p:fltVal val="0"/>
                                          </p:val>
                                        </p:tav>
                                        <p:tav tm="100000">
                                          <p:val>
                                            <p:strVal val="#ppt_w"/>
                                          </p:val>
                                        </p:tav>
                                      </p:tavLst>
                                    </p:anim>
                                    <p:anim calcmode="lin" valueType="num">
                                      <p:cBhvr>
                                        <p:cTn id="47" dur="250" fill="hold"/>
                                        <p:tgtEl>
                                          <p:spTgt spid="167"/>
                                        </p:tgtEl>
                                        <p:attrNameLst>
                                          <p:attrName>ppt_h</p:attrName>
                                        </p:attrNameLst>
                                      </p:cBhvr>
                                      <p:tavLst>
                                        <p:tav tm="0">
                                          <p:val>
                                            <p:fltVal val="0"/>
                                          </p:val>
                                        </p:tav>
                                        <p:tav tm="100000">
                                          <p:val>
                                            <p:strVal val="#ppt_h"/>
                                          </p:val>
                                        </p:tav>
                                      </p:tavLst>
                                    </p:anim>
                                    <p:animEffect transition="in" filter="fade">
                                      <p:cBhvr>
                                        <p:cTn id="48" dur="250"/>
                                        <p:tgtEl>
                                          <p:spTgt spid="1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250"/>
                                        <p:tgtEl>
                                          <p:spTgt spid="74"/>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75"/>
                                        </p:tgtEl>
                                        <p:attrNameLst>
                                          <p:attrName>style.visibility</p:attrName>
                                        </p:attrNameLst>
                                      </p:cBhvr>
                                      <p:to>
                                        <p:strVal val="visible"/>
                                      </p:to>
                                    </p:set>
                                    <p:animEffect transition="in" filter="fade">
                                      <p:cBhvr>
                                        <p:cTn id="54" dur="250"/>
                                        <p:tgtEl>
                                          <p:spTgt spid="75"/>
                                        </p:tgtEl>
                                      </p:cBhvr>
                                    </p:animEffect>
                                  </p:childTnLst>
                                </p:cTn>
                              </p:par>
                              <p:par>
                                <p:cTn id="55" presetID="53" presetClass="entr" presetSubtype="16" fill="hold" nodeType="withEffect">
                                  <p:stCondLst>
                                    <p:cond delay="250"/>
                                  </p:stCondLst>
                                  <p:childTnLst>
                                    <p:set>
                                      <p:cBhvr>
                                        <p:cTn id="56" dur="1" fill="hold">
                                          <p:stCondLst>
                                            <p:cond delay="0"/>
                                          </p:stCondLst>
                                        </p:cTn>
                                        <p:tgtEl>
                                          <p:spTgt spid="3"/>
                                        </p:tgtEl>
                                        <p:attrNameLst>
                                          <p:attrName>style.visibility</p:attrName>
                                        </p:attrNameLst>
                                      </p:cBhvr>
                                      <p:to>
                                        <p:strVal val="visible"/>
                                      </p:to>
                                    </p:set>
                                    <p:anim calcmode="lin" valueType="num">
                                      <p:cBhvr>
                                        <p:cTn id="57" dur="250" fill="hold"/>
                                        <p:tgtEl>
                                          <p:spTgt spid="3"/>
                                        </p:tgtEl>
                                        <p:attrNameLst>
                                          <p:attrName>ppt_w</p:attrName>
                                        </p:attrNameLst>
                                      </p:cBhvr>
                                      <p:tavLst>
                                        <p:tav tm="0">
                                          <p:val>
                                            <p:fltVal val="0"/>
                                          </p:val>
                                        </p:tav>
                                        <p:tav tm="100000">
                                          <p:val>
                                            <p:strVal val="#ppt_w"/>
                                          </p:val>
                                        </p:tav>
                                      </p:tavLst>
                                    </p:anim>
                                    <p:anim calcmode="lin" valueType="num">
                                      <p:cBhvr>
                                        <p:cTn id="58" dur="250" fill="hold"/>
                                        <p:tgtEl>
                                          <p:spTgt spid="3"/>
                                        </p:tgtEl>
                                        <p:attrNameLst>
                                          <p:attrName>ppt_h</p:attrName>
                                        </p:attrNameLst>
                                      </p:cBhvr>
                                      <p:tavLst>
                                        <p:tav tm="0">
                                          <p:val>
                                            <p:fltVal val="0"/>
                                          </p:val>
                                        </p:tav>
                                        <p:tav tm="100000">
                                          <p:val>
                                            <p:strVal val="#ppt_h"/>
                                          </p:val>
                                        </p:tav>
                                      </p:tavLst>
                                    </p:anim>
                                    <p:animEffect transition="in" filter="fade">
                                      <p:cBhvr>
                                        <p:cTn id="59" dur="250"/>
                                        <p:tgtEl>
                                          <p:spTgt spid="3"/>
                                        </p:tgtEl>
                                      </p:cBhvr>
                                    </p:animEffect>
                                  </p:childTnLst>
                                </p:cTn>
                              </p:par>
                              <p:par>
                                <p:cTn id="60" presetID="53" presetClass="entr" presetSubtype="16" fill="hold" nodeType="withEffect">
                                  <p:stCondLst>
                                    <p:cond delay="500"/>
                                  </p:stCondLst>
                                  <p:childTnLst>
                                    <p:set>
                                      <p:cBhvr>
                                        <p:cTn id="61" dur="1" fill="hold">
                                          <p:stCondLst>
                                            <p:cond delay="0"/>
                                          </p:stCondLst>
                                        </p:cTn>
                                        <p:tgtEl>
                                          <p:spTgt spid="169"/>
                                        </p:tgtEl>
                                        <p:attrNameLst>
                                          <p:attrName>style.visibility</p:attrName>
                                        </p:attrNameLst>
                                      </p:cBhvr>
                                      <p:to>
                                        <p:strVal val="visible"/>
                                      </p:to>
                                    </p:set>
                                    <p:anim calcmode="lin" valueType="num">
                                      <p:cBhvr>
                                        <p:cTn id="62" dur="250" fill="hold"/>
                                        <p:tgtEl>
                                          <p:spTgt spid="169"/>
                                        </p:tgtEl>
                                        <p:attrNameLst>
                                          <p:attrName>ppt_w</p:attrName>
                                        </p:attrNameLst>
                                      </p:cBhvr>
                                      <p:tavLst>
                                        <p:tav tm="0">
                                          <p:val>
                                            <p:fltVal val="0"/>
                                          </p:val>
                                        </p:tav>
                                        <p:tav tm="100000">
                                          <p:val>
                                            <p:strVal val="#ppt_w"/>
                                          </p:val>
                                        </p:tav>
                                      </p:tavLst>
                                    </p:anim>
                                    <p:anim calcmode="lin" valueType="num">
                                      <p:cBhvr>
                                        <p:cTn id="63" dur="250" fill="hold"/>
                                        <p:tgtEl>
                                          <p:spTgt spid="169"/>
                                        </p:tgtEl>
                                        <p:attrNameLst>
                                          <p:attrName>ppt_h</p:attrName>
                                        </p:attrNameLst>
                                      </p:cBhvr>
                                      <p:tavLst>
                                        <p:tav tm="0">
                                          <p:val>
                                            <p:fltVal val="0"/>
                                          </p:val>
                                        </p:tav>
                                        <p:tav tm="100000">
                                          <p:val>
                                            <p:strVal val="#ppt_h"/>
                                          </p:val>
                                        </p:tav>
                                      </p:tavLst>
                                    </p:anim>
                                    <p:animEffect transition="in" filter="fade">
                                      <p:cBhvr>
                                        <p:cTn id="64" dur="250"/>
                                        <p:tgtEl>
                                          <p:spTgt spid="169"/>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250"/>
                                        <p:tgtEl>
                                          <p:spTgt spid="76"/>
                                        </p:tgtEl>
                                      </p:cBhvr>
                                    </p:animEffect>
                                  </p:childTnLst>
                                </p:cTn>
                              </p:par>
                              <p:par>
                                <p:cTn id="68" presetID="53" presetClass="entr" presetSubtype="16" fill="hold" nodeType="withEffect">
                                  <p:stCondLst>
                                    <p:cond delay="750"/>
                                  </p:stCondLst>
                                  <p:childTnLst>
                                    <p:set>
                                      <p:cBhvr>
                                        <p:cTn id="69" dur="1" fill="hold">
                                          <p:stCondLst>
                                            <p:cond delay="0"/>
                                          </p:stCondLst>
                                        </p:cTn>
                                        <p:tgtEl>
                                          <p:spTgt spid="170"/>
                                        </p:tgtEl>
                                        <p:attrNameLst>
                                          <p:attrName>style.visibility</p:attrName>
                                        </p:attrNameLst>
                                      </p:cBhvr>
                                      <p:to>
                                        <p:strVal val="visible"/>
                                      </p:to>
                                    </p:set>
                                    <p:anim calcmode="lin" valueType="num">
                                      <p:cBhvr>
                                        <p:cTn id="70" dur="250" fill="hold"/>
                                        <p:tgtEl>
                                          <p:spTgt spid="170"/>
                                        </p:tgtEl>
                                        <p:attrNameLst>
                                          <p:attrName>ppt_w</p:attrName>
                                        </p:attrNameLst>
                                      </p:cBhvr>
                                      <p:tavLst>
                                        <p:tav tm="0">
                                          <p:val>
                                            <p:fltVal val="0"/>
                                          </p:val>
                                        </p:tav>
                                        <p:tav tm="100000">
                                          <p:val>
                                            <p:strVal val="#ppt_w"/>
                                          </p:val>
                                        </p:tav>
                                      </p:tavLst>
                                    </p:anim>
                                    <p:anim calcmode="lin" valueType="num">
                                      <p:cBhvr>
                                        <p:cTn id="71" dur="250" fill="hold"/>
                                        <p:tgtEl>
                                          <p:spTgt spid="170"/>
                                        </p:tgtEl>
                                        <p:attrNameLst>
                                          <p:attrName>ppt_h</p:attrName>
                                        </p:attrNameLst>
                                      </p:cBhvr>
                                      <p:tavLst>
                                        <p:tav tm="0">
                                          <p:val>
                                            <p:fltVal val="0"/>
                                          </p:val>
                                        </p:tav>
                                        <p:tav tm="100000">
                                          <p:val>
                                            <p:strVal val="#ppt_h"/>
                                          </p:val>
                                        </p:tav>
                                      </p:tavLst>
                                    </p:anim>
                                    <p:animEffect transition="in" filter="fade">
                                      <p:cBhvr>
                                        <p:cTn id="72" dur="250"/>
                                        <p:tgtEl>
                                          <p:spTgt spid="170"/>
                                        </p:tgtEl>
                                      </p:cBhvr>
                                    </p:animEffect>
                                  </p:childTnLst>
                                </p:cTn>
                              </p:par>
                              <p:par>
                                <p:cTn id="73" presetID="10" presetClass="entr" presetSubtype="0" fill="hold" grpId="0" nodeType="withEffect">
                                  <p:stCondLst>
                                    <p:cond delay="75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250"/>
                                        <p:tgtEl>
                                          <p:spTgt spid="77"/>
                                        </p:tgtEl>
                                      </p:cBhvr>
                                    </p:animEffect>
                                  </p:childTnLst>
                                </p:cTn>
                              </p:par>
                            </p:childTnLst>
                          </p:cTn>
                        </p:par>
                        <p:par>
                          <p:cTn id="76" fill="hold">
                            <p:stCondLst>
                              <p:cond delay="2500"/>
                            </p:stCondLst>
                            <p:childTnLst>
                              <p:par>
                                <p:cTn id="77" presetID="22" presetClass="entr" presetSubtype="8" fill="hold" nodeType="afterEffect">
                                  <p:stCondLst>
                                    <p:cond delay="0"/>
                                  </p:stCondLst>
                                  <p:childTnLst>
                                    <p:set>
                                      <p:cBhvr>
                                        <p:cTn id="78" dur="1" fill="hold">
                                          <p:stCondLst>
                                            <p:cond delay="0"/>
                                          </p:stCondLst>
                                        </p:cTn>
                                        <p:tgtEl>
                                          <p:spTgt spid="129"/>
                                        </p:tgtEl>
                                        <p:attrNameLst>
                                          <p:attrName>style.visibility</p:attrName>
                                        </p:attrNameLst>
                                      </p:cBhvr>
                                      <p:to>
                                        <p:strVal val="visible"/>
                                      </p:to>
                                    </p:set>
                                    <p:animEffect transition="in" filter="wipe(left)">
                                      <p:cBhvr>
                                        <p:cTn id="79" dur="1250"/>
                                        <p:tgtEl>
                                          <p:spTgt spid="129"/>
                                        </p:tgtEl>
                                      </p:cBhvr>
                                    </p:animEffect>
                                  </p:childTnLst>
                                </p:cTn>
                              </p:par>
                              <p:par>
                                <p:cTn id="80" presetID="53" presetClass="entr" presetSubtype="16" fill="hold" nodeType="withEffect">
                                  <p:stCondLst>
                                    <p:cond delay="0"/>
                                  </p:stCondLst>
                                  <p:childTnLst>
                                    <p:set>
                                      <p:cBhvr>
                                        <p:cTn id="81" dur="1" fill="hold">
                                          <p:stCondLst>
                                            <p:cond delay="0"/>
                                          </p:stCondLst>
                                        </p:cTn>
                                        <p:tgtEl>
                                          <p:spTgt spid="171"/>
                                        </p:tgtEl>
                                        <p:attrNameLst>
                                          <p:attrName>style.visibility</p:attrName>
                                        </p:attrNameLst>
                                      </p:cBhvr>
                                      <p:to>
                                        <p:strVal val="visible"/>
                                      </p:to>
                                    </p:set>
                                    <p:anim calcmode="lin" valueType="num">
                                      <p:cBhvr>
                                        <p:cTn id="82" dur="250" fill="hold"/>
                                        <p:tgtEl>
                                          <p:spTgt spid="171"/>
                                        </p:tgtEl>
                                        <p:attrNameLst>
                                          <p:attrName>ppt_w</p:attrName>
                                        </p:attrNameLst>
                                      </p:cBhvr>
                                      <p:tavLst>
                                        <p:tav tm="0">
                                          <p:val>
                                            <p:fltVal val="0"/>
                                          </p:val>
                                        </p:tav>
                                        <p:tav tm="100000">
                                          <p:val>
                                            <p:strVal val="#ppt_w"/>
                                          </p:val>
                                        </p:tav>
                                      </p:tavLst>
                                    </p:anim>
                                    <p:anim calcmode="lin" valueType="num">
                                      <p:cBhvr>
                                        <p:cTn id="83" dur="250" fill="hold"/>
                                        <p:tgtEl>
                                          <p:spTgt spid="171"/>
                                        </p:tgtEl>
                                        <p:attrNameLst>
                                          <p:attrName>ppt_h</p:attrName>
                                        </p:attrNameLst>
                                      </p:cBhvr>
                                      <p:tavLst>
                                        <p:tav tm="0">
                                          <p:val>
                                            <p:fltVal val="0"/>
                                          </p:val>
                                        </p:tav>
                                        <p:tav tm="100000">
                                          <p:val>
                                            <p:strVal val="#ppt_h"/>
                                          </p:val>
                                        </p:tav>
                                      </p:tavLst>
                                    </p:anim>
                                    <p:animEffect transition="in" filter="fade">
                                      <p:cBhvr>
                                        <p:cTn id="84" dur="250"/>
                                        <p:tgtEl>
                                          <p:spTgt spid="1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5"/>
                                        </p:tgtEl>
                                        <p:attrNameLst>
                                          <p:attrName>style.visibility</p:attrName>
                                        </p:attrNameLst>
                                      </p:cBhvr>
                                      <p:to>
                                        <p:strVal val="visible"/>
                                      </p:to>
                                    </p:set>
                                    <p:animEffect transition="in" filter="fade">
                                      <p:cBhvr>
                                        <p:cTn id="87" dur="250"/>
                                        <p:tgtEl>
                                          <p:spTgt spid="135"/>
                                        </p:tgtEl>
                                      </p:cBhvr>
                                    </p:animEffect>
                                  </p:childTnLst>
                                </p:cTn>
                              </p:par>
                              <p:par>
                                <p:cTn id="88" presetID="53" presetClass="entr" presetSubtype="16" fill="hold" nodeType="withEffect">
                                  <p:stCondLst>
                                    <p:cond delay="250"/>
                                  </p:stCondLst>
                                  <p:childTnLst>
                                    <p:set>
                                      <p:cBhvr>
                                        <p:cTn id="89" dur="1" fill="hold">
                                          <p:stCondLst>
                                            <p:cond delay="0"/>
                                          </p:stCondLst>
                                        </p:cTn>
                                        <p:tgtEl>
                                          <p:spTgt spid="172"/>
                                        </p:tgtEl>
                                        <p:attrNameLst>
                                          <p:attrName>style.visibility</p:attrName>
                                        </p:attrNameLst>
                                      </p:cBhvr>
                                      <p:to>
                                        <p:strVal val="visible"/>
                                      </p:to>
                                    </p:set>
                                    <p:anim calcmode="lin" valueType="num">
                                      <p:cBhvr>
                                        <p:cTn id="90" dur="250" fill="hold"/>
                                        <p:tgtEl>
                                          <p:spTgt spid="172"/>
                                        </p:tgtEl>
                                        <p:attrNameLst>
                                          <p:attrName>ppt_w</p:attrName>
                                        </p:attrNameLst>
                                      </p:cBhvr>
                                      <p:tavLst>
                                        <p:tav tm="0">
                                          <p:val>
                                            <p:fltVal val="0"/>
                                          </p:val>
                                        </p:tav>
                                        <p:tav tm="100000">
                                          <p:val>
                                            <p:strVal val="#ppt_w"/>
                                          </p:val>
                                        </p:tav>
                                      </p:tavLst>
                                    </p:anim>
                                    <p:anim calcmode="lin" valueType="num">
                                      <p:cBhvr>
                                        <p:cTn id="91" dur="250" fill="hold"/>
                                        <p:tgtEl>
                                          <p:spTgt spid="172"/>
                                        </p:tgtEl>
                                        <p:attrNameLst>
                                          <p:attrName>ppt_h</p:attrName>
                                        </p:attrNameLst>
                                      </p:cBhvr>
                                      <p:tavLst>
                                        <p:tav tm="0">
                                          <p:val>
                                            <p:fltVal val="0"/>
                                          </p:val>
                                        </p:tav>
                                        <p:tav tm="100000">
                                          <p:val>
                                            <p:strVal val="#ppt_h"/>
                                          </p:val>
                                        </p:tav>
                                      </p:tavLst>
                                    </p:anim>
                                    <p:animEffect transition="in" filter="fade">
                                      <p:cBhvr>
                                        <p:cTn id="92" dur="250"/>
                                        <p:tgtEl>
                                          <p:spTgt spid="172"/>
                                        </p:tgtEl>
                                      </p:cBhvr>
                                    </p:animEffect>
                                  </p:childTnLst>
                                </p:cTn>
                              </p:par>
                              <p:par>
                                <p:cTn id="93" presetID="10" presetClass="entr" presetSubtype="0" fill="hold" grpId="0" nodeType="withEffect">
                                  <p:stCondLst>
                                    <p:cond delay="250"/>
                                  </p:stCondLst>
                                  <p:childTnLst>
                                    <p:set>
                                      <p:cBhvr>
                                        <p:cTn id="94" dur="1" fill="hold">
                                          <p:stCondLst>
                                            <p:cond delay="0"/>
                                          </p:stCondLst>
                                        </p:cTn>
                                        <p:tgtEl>
                                          <p:spTgt spid="136"/>
                                        </p:tgtEl>
                                        <p:attrNameLst>
                                          <p:attrName>style.visibility</p:attrName>
                                        </p:attrNameLst>
                                      </p:cBhvr>
                                      <p:to>
                                        <p:strVal val="visible"/>
                                      </p:to>
                                    </p:set>
                                    <p:animEffect transition="in" filter="fade">
                                      <p:cBhvr>
                                        <p:cTn id="95" dur="250"/>
                                        <p:tgtEl>
                                          <p:spTgt spid="136"/>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137"/>
                                        </p:tgtEl>
                                        <p:attrNameLst>
                                          <p:attrName>style.visibility</p:attrName>
                                        </p:attrNameLst>
                                      </p:cBhvr>
                                      <p:to>
                                        <p:strVal val="visible"/>
                                      </p:to>
                                    </p:set>
                                    <p:animEffect transition="in" filter="fade">
                                      <p:cBhvr>
                                        <p:cTn id="98" dur="250"/>
                                        <p:tgtEl>
                                          <p:spTgt spid="137"/>
                                        </p:tgtEl>
                                      </p:cBhvr>
                                    </p:animEffect>
                                  </p:childTnLst>
                                </p:cTn>
                              </p:par>
                              <p:par>
                                <p:cTn id="99" presetID="53" presetClass="entr" presetSubtype="16" fill="hold" nodeType="withEffect">
                                  <p:stCondLst>
                                    <p:cond delay="500"/>
                                  </p:stCondLst>
                                  <p:childTnLst>
                                    <p:set>
                                      <p:cBhvr>
                                        <p:cTn id="100" dur="1" fill="hold">
                                          <p:stCondLst>
                                            <p:cond delay="0"/>
                                          </p:stCondLst>
                                        </p:cTn>
                                        <p:tgtEl>
                                          <p:spTgt spid="173"/>
                                        </p:tgtEl>
                                        <p:attrNameLst>
                                          <p:attrName>style.visibility</p:attrName>
                                        </p:attrNameLst>
                                      </p:cBhvr>
                                      <p:to>
                                        <p:strVal val="visible"/>
                                      </p:to>
                                    </p:set>
                                    <p:anim calcmode="lin" valueType="num">
                                      <p:cBhvr>
                                        <p:cTn id="101" dur="250" fill="hold"/>
                                        <p:tgtEl>
                                          <p:spTgt spid="173"/>
                                        </p:tgtEl>
                                        <p:attrNameLst>
                                          <p:attrName>ppt_w</p:attrName>
                                        </p:attrNameLst>
                                      </p:cBhvr>
                                      <p:tavLst>
                                        <p:tav tm="0">
                                          <p:val>
                                            <p:fltVal val="0"/>
                                          </p:val>
                                        </p:tav>
                                        <p:tav tm="100000">
                                          <p:val>
                                            <p:strVal val="#ppt_w"/>
                                          </p:val>
                                        </p:tav>
                                      </p:tavLst>
                                    </p:anim>
                                    <p:anim calcmode="lin" valueType="num">
                                      <p:cBhvr>
                                        <p:cTn id="102" dur="250" fill="hold"/>
                                        <p:tgtEl>
                                          <p:spTgt spid="173"/>
                                        </p:tgtEl>
                                        <p:attrNameLst>
                                          <p:attrName>ppt_h</p:attrName>
                                        </p:attrNameLst>
                                      </p:cBhvr>
                                      <p:tavLst>
                                        <p:tav tm="0">
                                          <p:val>
                                            <p:fltVal val="0"/>
                                          </p:val>
                                        </p:tav>
                                        <p:tav tm="100000">
                                          <p:val>
                                            <p:strVal val="#ppt_h"/>
                                          </p:val>
                                        </p:tav>
                                      </p:tavLst>
                                    </p:anim>
                                    <p:animEffect transition="in" filter="fade">
                                      <p:cBhvr>
                                        <p:cTn id="103" dur="250"/>
                                        <p:tgtEl>
                                          <p:spTgt spid="173"/>
                                        </p:tgtEl>
                                      </p:cBhvr>
                                    </p:animEffect>
                                  </p:childTnLst>
                                </p:cTn>
                              </p:par>
                              <p:par>
                                <p:cTn id="104" presetID="53" presetClass="entr" presetSubtype="16" fill="hold" nodeType="withEffect">
                                  <p:stCondLst>
                                    <p:cond delay="750"/>
                                  </p:stCondLst>
                                  <p:childTnLst>
                                    <p:set>
                                      <p:cBhvr>
                                        <p:cTn id="105" dur="1" fill="hold">
                                          <p:stCondLst>
                                            <p:cond delay="0"/>
                                          </p:stCondLst>
                                        </p:cTn>
                                        <p:tgtEl>
                                          <p:spTgt spid="174"/>
                                        </p:tgtEl>
                                        <p:attrNameLst>
                                          <p:attrName>style.visibility</p:attrName>
                                        </p:attrNameLst>
                                      </p:cBhvr>
                                      <p:to>
                                        <p:strVal val="visible"/>
                                      </p:to>
                                    </p:set>
                                    <p:anim calcmode="lin" valueType="num">
                                      <p:cBhvr>
                                        <p:cTn id="106" dur="250" fill="hold"/>
                                        <p:tgtEl>
                                          <p:spTgt spid="174"/>
                                        </p:tgtEl>
                                        <p:attrNameLst>
                                          <p:attrName>ppt_w</p:attrName>
                                        </p:attrNameLst>
                                      </p:cBhvr>
                                      <p:tavLst>
                                        <p:tav tm="0">
                                          <p:val>
                                            <p:fltVal val="0"/>
                                          </p:val>
                                        </p:tav>
                                        <p:tav tm="100000">
                                          <p:val>
                                            <p:strVal val="#ppt_w"/>
                                          </p:val>
                                        </p:tav>
                                      </p:tavLst>
                                    </p:anim>
                                    <p:anim calcmode="lin" valueType="num">
                                      <p:cBhvr>
                                        <p:cTn id="107" dur="250" fill="hold"/>
                                        <p:tgtEl>
                                          <p:spTgt spid="174"/>
                                        </p:tgtEl>
                                        <p:attrNameLst>
                                          <p:attrName>ppt_h</p:attrName>
                                        </p:attrNameLst>
                                      </p:cBhvr>
                                      <p:tavLst>
                                        <p:tav tm="0">
                                          <p:val>
                                            <p:fltVal val="0"/>
                                          </p:val>
                                        </p:tav>
                                        <p:tav tm="100000">
                                          <p:val>
                                            <p:strVal val="#ppt_h"/>
                                          </p:val>
                                        </p:tav>
                                      </p:tavLst>
                                    </p:anim>
                                    <p:animEffect transition="in" filter="fade">
                                      <p:cBhvr>
                                        <p:cTn id="108" dur="250"/>
                                        <p:tgtEl>
                                          <p:spTgt spid="174"/>
                                        </p:tgtEl>
                                      </p:cBhvr>
                                    </p:animEffect>
                                  </p:childTnLst>
                                </p:cTn>
                              </p:par>
                              <p:par>
                                <p:cTn id="109" presetID="10" presetClass="entr" presetSubtype="0" fill="hold" grpId="0" nodeType="withEffect">
                                  <p:stCondLst>
                                    <p:cond delay="750"/>
                                  </p:stCondLst>
                                  <p:childTnLst>
                                    <p:set>
                                      <p:cBhvr>
                                        <p:cTn id="110" dur="1" fill="hold">
                                          <p:stCondLst>
                                            <p:cond delay="0"/>
                                          </p:stCondLst>
                                        </p:cTn>
                                        <p:tgtEl>
                                          <p:spTgt spid="138"/>
                                        </p:tgtEl>
                                        <p:attrNameLst>
                                          <p:attrName>style.visibility</p:attrName>
                                        </p:attrNameLst>
                                      </p:cBhvr>
                                      <p:to>
                                        <p:strVal val="visible"/>
                                      </p:to>
                                    </p:set>
                                    <p:animEffect transition="in" filter="fade">
                                      <p:cBhvr>
                                        <p:cTn id="111" dur="25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74" grpId="0"/>
      <p:bldP spid="75" grpId="0"/>
      <p:bldP spid="76" grpId="0"/>
      <p:bldP spid="77" grpId="0"/>
      <p:bldP spid="135" grpId="0"/>
      <p:bldP spid="136" grpId="0"/>
      <p:bldP spid="137" grpId="0"/>
      <p:bldP spid="1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765885"/>
          </a:xfrm>
        </p:spPr>
        <p:txBody>
          <a:bodyPr/>
          <a:lstStyle/>
          <a:p>
            <a:r>
              <a:rPr lang="en-US" sz="3200" b="1"/>
              <a:t>Create a Standard Linux App Service Plan</a:t>
            </a:r>
          </a:p>
          <a:p>
            <a:r>
              <a:rPr lang="en-US" sz="3200" b="1"/>
              <a:t>Create a Web App on the App Service Plan and deploy a Container</a:t>
            </a:r>
          </a:p>
          <a:p>
            <a:r>
              <a:rPr lang="en-US" sz="3200" b="1"/>
              <a:t>Configure it with Application Settings</a:t>
            </a:r>
          </a:p>
          <a:p>
            <a:r>
              <a:rPr lang="en-US" sz="3200" b="1"/>
              <a:t>Click around and play!</a:t>
            </a:r>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5</a:t>
            </a:r>
          </a:p>
          <a:p>
            <a:pPr lvl="0" defTabSz="1218835">
              <a:lnSpc>
                <a:spcPct val="90000"/>
              </a:lnSpc>
              <a:spcBef>
                <a:spcPct val="20000"/>
              </a:spcBef>
              <a:buSzPct val="80000"/>
              <a:defRPr/>
            </a:pPr>
            <a:r>
              <a:rPr lang="en-US" sz="3200">
                <a:solidFill>
                  <a:srgbClr val="0078D7"/>
                </a:solidFill>
                <a:latin typeface="Segoe UI Light" panose="020B0502040204020203" pitchFamily="34" charset="0"/>
                <a:cs typeface="Segoe UI Light" panose="020B0502040204020203" pitchFamily="34" charset="0"/>
              </a:rPr>
              <a:t>Deploy the Web Site!</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0810811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45504"/>
          </a:xfrm>
        </p:spPr>
        <p:txBody>
          <a:bodyPr/>
          <a:lstStyle/>
          <a:p>
            <a:r>
              <a:rPr lang="en-US" sz="3200" b="1"/>
              <a:t>Open the website (getting the URL from the Web App)</a:t>
            </a:r>
          </a:p>
          <a:p>
            <a:pPr lvl="1"/>
            <a:r>
              <a:rPr lang="en-US" sz="3000" b="1"/>
              <a:t>Plan trips, switch browser, InPrivate/Incognito is your friend</a:t>
            </a:r>
          </a:p>
          <a:p>
            <a:r>
              <a:rPr lang="en-US" sz="3200" b="1"/>
              <a:t>Click the various services you created</a:t>
            </a:r>
          </a:p>
          <a:p>
            <a:r>
              <a:rPr lang="en-US" sz="3200" b="1"/>
              <a:t>Explore App Insights and all the data available</a:t>
            </a:r>
          </a:p>
          <a:p>
            <a:r>
              <a:rPr lang="en-US" sz="3200" b="1"/>
              <a:t>Click around and play!</a:t>
            </a:r>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The Site Works!!!!!!</a:t>
            </a:r>
          </a:p>
          <a:p>
            <a:pPr lvl="0" defTabSz="1218835">
              <a:lnSpc>
                <a:spcPct val="90000"/>
              </a:lnSpc>
              <a:spcBef>
                <a:spcPct val="20000"/>
              </a:spcBef>
              <a:buSzPct val="80000"/>
              <a:defRPr/>
            </a:pPr>
            <a:r>
              <a:rPr lang="en-US" sz="3200">
                <a:solidFill>
                  <a:srgbClr val="0078D7"/>
                </a:solidFill>
                <a:latin typeface="Segoe UI Light" panose="020B0502040204020203" pitchFamily="34" charset="0"/>
                <a:cs typeface="Segoe UI Light" panose="020B0502040204020203" pitchFamily="34" charset="0"/>
              </a:rPr>
              <a:t>Now What?</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12554452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4E8BB-1F44-B946-B118-6C380D7CE8F0}"/>
              </a:ext>
            </a:extLst>
          </p:cNvPr>
          <p:cNvSpPr>
            <a:spLocks noGrp="1"/>
          </p:cNvSpPr>
          <p:nvPr>
            <p:ph type="title"/>
          </p:nvPr>
        </p:nvSpPr>
        <p:spPr>
          <a:xfrm>
            <a:off x="838200" y="365125"/>
            <a:ext cx="10515600" cy="1325563"/>
          </a:xfr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6600">
                <a:latin typeface="Segoe UI Light" panose="020B0502040204020203" pitchFamily="34" charset="0"/>
              </a:rPr>
              <a:t>Recap</a:t>
            </a:r>
          </a:p>
        </p:txBody>
      </p:sp>
      <p:sp>
        <p:nvSpPr>
          <p:cNvPr id="26" name="TextBox 2">
            <a:extLst>
              <a:ext uri="{FF2B5EF4-FFF2-40B4-BE49-F238E27FC236}">
                <a16:creationId xmlns:a16="http://schemas.microsoft.com/office/drawing/2014/main" id="{B3CE77BD-D327-4195-9514-F9700EEF2AA6}"/>
              </a:ext>
            </a:extLst>
          </p:cNvPr>
          <p:cNvSpPr txBox="1"/>
          <p:nvPr/>
        </p:nvSpPr>
        <p:spPr>
          <a:xfrm>
            <a:off x="665108" y="1813448"/>
            <a:ext cx="4513066" cy="4369979"/>
          </a:xfrm>
          <a:prstGeom prst="rect">
            <a:avLst/>
          </a:prstGeom>
          <a:noFill/>
        </p:spPr>
        <p:txBody>
          <a:bodyPr wrap="square" lIns="182880" tIns="146304" rIns="182880" bIns="146304" rtlCol="0">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342900"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You utilized the follow Azure Services</a:t>
            </a:r>
          </a:p>
          <a:p>
            <a:pPr marL="809244" lvl="1"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Cosmos DB</a:t>
            </a:r>
          </a:p>
          <a:p>
            <a:pPr marL="809244" lvl="1"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Container Instances</a:t>
            </a:r>
          </a:p>
          <a:p>
            <a:pPr marL="809244" lvl="1"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App Insights</a:t>
            </a:r>
          </a:p>
          <a:p>
            <a:pPr marL="809244" lvl="1"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App Services</a:t>
            </a:r>
          </a:p>
          <a:p>
            <a:pPr marL="342900"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You utilized the following Azure Tools</a:t>
            </a:r>
          </a:p>
          <a:p>
            <a:pPr marL="809244" lvl="1"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Cloud Shell</a:t>
            </a:r>
          </a:p>
          <a:p>
            <a:pPr marL="809244" lvl="1"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ARM Templates</a:t>
            </a:r>
          </a:p>
          <a:p>
            <a:pPr marL="809244" lvl="1"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Portal</a:t>
            </a:r>
          </a:p>
          <a:p>
            <a:pPr marL="342900"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And when you are done playing, it cleans up in a few minutes</a:t>
            </a:r>
          </a:p>
          <a:p>
            <a:pPr marL="342900" indent="-342900">
              <a:lnSpc>
                <a:spcPct val="90000"/>
              </a:lnSpc>
              <a:spcAft>
                <a:spcPts val="600"/>
              </a:spcAft>
              <a:buFont typeface="Arial" panose="020B0604020202020204" pitchFamily="34" charset="0"/>
              <a:buChar char="•"/>
            </a:pPr>
            <a:r>
              <a:rPr lang="de-DE" kern="0">
                <a:solidFill>
                  <a:srgbClr val="505050"/>
                </a:solidFill>
                <a:latin typeface="Segoe UI Semilight" panose="020B0402040204020203" pitchFamily="34" charset="0"/>
                <a:cs typeface="Segoe UI Semilight" panose="020B0402040204020203" pitchFamily="34" charset="0"/>
              </a:rPr>
              <a:t>From scratch, you deployed a working microservices solution</a:t>
            </a:r>
          </a:p>
        </p:txBody>
      </p:sp>
      <p:pic>
        <p:nvPicPr>
          <p:cNvPr id="8" name="Picture 7">
            <a:extLst>
              <a:ext uri="{FF2B5EF4-FFF2-40B4-BE49-F238E27FC236}">
                <a16:creationId xmlns:a16="http://schemas.microsoft.com/office/drawing/2014/main" id="{6E9600CC-663A-4418-9D5B-362AE9AF1A7A}"/>
              </a:ext>
            </a:extLst>
          </p:cNvPr>
          <p:cNvPicPr>
            <a:picLocks noChangeAspect="1"/>
          </p:cNvPicPr>
          <p:nvPr/>
        </p:nvPicPr>
        <p:blipFill>
          <a:blip r:embed="rId3"/>
          <a:stretch>
            <a:fillRect/>
          </a:stretch>
        </p:blipFill>
        <p:spPr>
          <a:xfrm>
            <a:off x="3699216" y="1967561"/>
            <a:ext cx="7654584" cy="4667377"/>
          </a:xfrm>
          <a:prstGeom prst="rect">
            <a:avLst/>
          </a:prstGeom>
        </p:spPr>
      </p:pic>
    </p:spTree>
    <p:extLst>
      <p:ext uri="{BB962C8B-B14F-4D97-AF65-F5344CB8AC3E}">
        <p14:creationId xmlns:p14="http://schemas.microsoft.com/office/powerpoint/2010/main" val="1608889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00204C-899A-4683-8574-7684A3A87B97}"/>
              </a:ext>
            </a:extLst>
          </p:cNvPr>
          <p:cNvSpPr>
            <a:spLocks noGrp="1"/>
          </p:cNvSpPr>
          <p:nvPr>
            <p:ph idx="1"/>
          </p:nvPr>
        </p:nvSpPr>
        <p:spPr>
          <a:xfrm>
            <a:off x="269240" y="1327198"/>
            <a:ext cx="11292477" cy="5358273"/>
          </a:xfrm>
        </p:spPr>
        <p:txBody>
          <a:bodyPr>
            <a:normAutofit fontScale="77500" lnSpcReduction="20000"/>
          </a:bodyPr>
          <a:lstStyle/>
          <a:p>
            <a:pPr lvl="0"/>
            <a:r>
              <a:rPr lang="en-US"/>
              <a:t>Azure Cloud Shell:  </a:t>
            </a:r>
            <a:r>
              <a:rPr lang="en-US" u="sng">
                <a:hlinkClick r:id="rId2"/>
              </a:rPr>
              <a:t>https://docs.microsoft.com/en-us/azure/cloud-shell/overview</a:t>
            </a:r>
            <a:r>
              <a:rPr lang="en-US"/>
              <a:t> </a:t>
            </a:r>
          </a:p>
          <a:p>
            <a:pPr lvl="0"/>
            <a:r>
              <a:rPr lang="en-US"/>
              <a:t>Install the Azure CLI: </a:t>
            </a:r>
            <a:r>
              <a:rPr lang="en-US" u="sng">
                <a:hlinkClick r:id="rId3"/>
              </a:rPr>
              <a:t>https://docs.microsoft.com/en-us/cli/azure/install-azure-cli?view=azure-cli-latest</a:t>
            </a:r>
            <a:r>
              <a:rPr lang="en-US"/>
              <a:t> </a:t>
            </a:r>
          </a:p>
          <a:p>
            <a:pPr lvl="0"/>
            <a:r>
              <a:rPr lang="en-US"/>
              <a:t>Azure CLI Reference: </a:t>
            </a:r>
            <a:r>
              <a:rPr lang="en-US" u="sng">
                <a:hlinkClick r:id="rId4"/>
              </a:rPr>
              <a:t>https://docs.microsoft.com/en-us/cli/azure/reference-index?view=azure-cli-latest</a:t>
            </a:r>
            <a:r>
              <a:rPr lang="en-US"/>
              <a:t> </a:t>
            </a:r>
          </a:p>
          <a:p>
            <a:r>
              <a:rPr lang="en-US"/>
              <a:t>Azure Naming Conventions:  </a:t>
            </a:r>
            <a:r>
              <a:rPr lang="en-US" u="sng">
                <a:hlinkClick r:id="rId5"/>
              </a:rPr>
              <a:t>https://docs.microsoft.com/en-us/azure/architecture/best-practices/naming-conventions</a:t>
            </a:r>
            <a:r>
              <a:rPr lang="en-US"/>
              <a:t> </a:t>
            </a:r>
          </a:p>
          <a:p>
            <a:pPr lvl="0"/>
            <a:r>
              <a:rPr lang="en-US"/>
              <a:t>App Insights: </a:t>
            </a:r>
            <a:r>
              <a:rPr lang="en-US" u="sng">
                <a:hlinkClick r:id="rId6"/>
              </a:rPr>
              <a:t>https://docs.microsoft.com/en-us/azure/azure-monitor/app/app-insights-overview</a:t>
            </a:r>
            <a:r>
              <a:rPr lang="en-US"/>
              <a:t> </a:t>
            </a:r>
          </a:p>
          <a:p>
            <a:pPr lvl="0"/>
            <a:r>
              <a:rPr lang="en-US"/>
              <a:t>ARM Templates: </a:t>
            </a:r>
            <a:r>
              <a:rPr lang="en-US" u="sng">
                <a:hlinkClick r:id="rId7"/>
              </a:rPr>
              <a:t>https://docs.microsoft.com/en-us/azure/azure-resource-manager/resource-group-authoring-templates</a:t>
            </a:r>
            <a:r>
              <a:rPr lang="en-US"/>
              <a:t> </a:t>
            </a:r>
          </a:p>
          <a:p>
            <a:r>
              <a:rPr lang="en-US"/>
              <a:t>Cosmos DB: </a:t>
            </a:r>
            <a:r>
              <a:rPr lang="en-US" u="sng">
                <a:hlinkClick r:id="rId8"/>
              </a:rPr>
              <a:t>https://docs.microsoft.com/en-us/azure/cosmos-db/</a:t>
            </a:r>
            <a:endParaRPr lang="en-US"/>
          </a:p>
          <a:p>
            <a:r>
              <a:rPr lang="en-US"/>
              <a:t>Azure Container Instances:  </a:t>
            </a:r>
            <a:r>
              <a:rPr lang="en-US" u="sng">
                <a:hlinkClick r:id="rId9"/>
              </a:rPr>
              <a:t>https://docs.microsoft.com/en-us/azure/container-instances/</a:t>
            </a:r>
            <a:endParaRPr lang="en-US" u="sng"/>
          </a:p>
          <a:p>
            <a:pPr lvl="0"/>
            <a:r>
              <a:rPr lang="en-US"/>
              <a:t>App Service Plans: </a:t>
            </a:r>
            <a:r>
              <a:rPr lang="en-US" u="sng">
                <a:hlinkClick r:id="rId10"/>
              </a:rPr>
              <a:t>https://docs.microsoft.com/en-us/azure/app-service/overview-hosting-plans</a:t>
            </a:r>
            <a:endParaRPr lang="en-US"/>
          </a:p>
          <a:p>
            <a:pPr lvl="0"/>
            <a:r>
              <a:rPr lang="en-US"/>
              <a:t>App Services: </a:t>
            </a:r>
            <a:r>
              <a:rPr lang="en-US" u="sng">
                <a:hlinkClick r:id="rId11"/>
              </a:rPr>
              <a:t>https://docs.microsoft.com/en-us/azure/app-service/</a:t>
            </a:r>
            <a:endParaRPr lang="en-US"/>
          </a:p>
          <a:p>
            <a:endParaRPr lang="en-US" u="sng"/>
          </a:p>
          <a:p>
            <a:endParaRPr lang="en-US"/>
          </a:p>
          <a:p>
            <a:endParaRPr lang="en-US"/>
          </a:p>
          <a:p>
            <a:endParaRPr lang="en-US"/>
          </a:p>
        </p:txBody>
      </p:sp>
      <p:sp>
        <p:nvSpPr>
          <p:cNvPr id="5" name="Title 1">
            <a:extLst>
              <a:ext uri="{FF2B5EF4-FFF2-40B4-BE49-F238E27FC236}">
                <a16:creationId xmlns:a16="http://schemas.microsoft.com/office/drawing/2014/main" id="{0BACF229-B99A-41F3-B526-6786049E802C}"/>
              </a:ext>
            </a:extLst>
          </p:cNvPr>
          <p:cNvSpPr>
            <a:spLocks noGrp="1"/>
          </p:cNvSpPr>
          <p:nvPr>
            <p:ph type="title"/>
          </p:nvPr>
        </p:nvSpPr>
        <p:spPr>
          <a:xfrm>
            <a:off x="269240" y="289511"/>
            <a:ext cx="11655840" cy="899665"/>
          </a:xfrm>
        </p:spPr>
        <p:txBody>
          <a:bodyPr/>
          <a:lstStyle/>
          <a:p>
            <a:r>
              <a:rPr lang="en-US"/>
              <a:t>Additional Resources</a:t>
            </a:r>
          </a:p>
        </p:txBody>
      </p:sp>
    </p:spTree>
    <p:extLst>
      <p:ext uri="{BB962C8B-B14F-4D97-AF65-F5344CB8AC3E}">
        <p14:creationId xmlns:p14="http://schemas.microsoft.com/office/powerpoint/2010/main" val="4041097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061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4E8BB-1F44-B946-B118-6C380D7CE8F0}"/>
              </a:ext>
            </a:extLst>
          </p:cNvPr>
          <p:cNvSpPr>
            <a:spLocks noGrp="1"/>
          </p:cNvSpPr>
          <p:nvPr>
            <p:ph type="title"/>
          </p:nvPr>
        </p:nvSpPr>
        <p:spPr>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6600">
                <a:latin typeface="Segoe UI Light" panose="020B0502040204020203" pitchFamily="34" charset="0"/>
              </a:rPr>
              <a:t>Lab - Modules</a:t>
            </a:r>
          </a:p>
        </p:txBody>
      </p:sp>
      <p:graphicFrame>
        <p:nvGraphicFramePr>
          <p:cNvPr id="6" name="Diagram 5">
            <a:extLst>
              <a:ext uri="{FF2B5EF4-FFF2-40B4-BE49-F238E27FC236}">
                <a16:creationId xmlns:a16="http://schemas.microsoft.com/office/drawing/2014/main" id="{6EE6221C-E659-9546-A5A1-BE8D985B7D69}"/>
              </a:ext>
            </a:extLst>
          </p:cNvPr>
          <p:cNvGraphicFramePr/>
          <p:nvPr>
            <p:extLst>
              <p:ext uri="{D42A27DB-BD31-4B8C-83A1-F6EECF244321}">
                <p14:modId xmlns:p14="http://schemas.microsoft.com/office/powerpoint/2010/main" val="3955425869"/>
              </p:ext>
            </p:extLst>
          </p:nvPr>
        </p:nvGraphicFramePr>
        <p:xfrm>
          <a:off x="-1949548" y="1835931"/>
          <a:ext cx="10922391" cy="47789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9880794E-4C02-6B47-898D-C407AE402D6A}"/>
              </a:ext>
            </a:extLst>
          </p:cNvPr>
          <p:cNvSpPr txBox="1"/>
          <p:nvPr/>
        </p:nvSpPr>
        <p:spPr>
          <a:xfrm>
            <a:off x="2114256" y="2068539"/>
            <a:ext cx="6794696" cy="369332"/>
          </a:xfrm>
          <a:prstGeom prst="rect">
            <a:avLst/>
          </a:prstGeom>
          <a:noFill/>
        </p:spPr>
        <p:txBody>
          <a:bodyPr wrap="square" rtlCol="0">
            <a:spAutoFit/>
          </a:bodyPr>
          <a:lstStyle/>
          <a:p>
            <a:r>
              <a:rPr lang="en-US" b="1">
                <a:solidFill>
                  <a:schemeClr val="tx1">
                    <a:lumMod val="50000"/>
                    <a:lumOff val="50000"/>
                  </a:schemeClr>
                </a:solidFill>
                <a:latin typeface="Segoe UI" panose="020B0502040204020203" pitchFamily="34" charset="0"/>
                <a:cs typeface="Segoe UI" panose="020B0502040204020203" pitchFamily="34" charset="0"/>
              </a:rPr>
              <a:t>Get setup with the Azure Portal and Cloud Shell</a:t>
            </a:r>
          </a:p>
        </p:txBody>
      </p:sp>
      <p:sp>
        <p:nvSpPr>
          <p:cNvPr id="8" name="TextBox 7">
            <a:extLst>
              <a:ext uri="{FF2B5EF4-FFF2-40B4-BE49-F238E27FC236}">
                <a16:creationId xmlns:a16="http://schemas.microsoft.com/office/drawing/2014/main" id="{675207DA-F43D-EF48-9EC8-E9AE7FEFD98E}"/>
              </a:ext>
            </a:extLst>
          </p:cNvPr>
          <p:cNvSpPr txBox="1"/>
          <p:nvPr/>
        </p:nvSpPr>
        <p:spPr>
          <a:xfrm>
            <a:off x="3837353" y="3603078"/>
            <a:ext cx="7701503" cy="369332"/>
          </a:xfrm>
          <a:prstGeom prst="rect">
            <a:avLst/>
          </a:prstGeom>
          <a:noFill/>
        </p:spPr>
        <p:txBody>
          <a:bodyPr wrap="square" rtlCol="0">
            <a:spAutoFit/>
          </a:bodyPr>
          <a:lstStyle/>
          <a:p>
            <a:r>
              <a:rPr lang="en-US" b="1">
                <a:solidFill>
                  <a:schemeClr val="tx1">
                    <a:lumMod val="50000"/>
                    <a:lumOff val="50000"/>
                  </a:schemeClr>
                </a:solidFill>
                <a:latin typeface="Segoe UI" panose="020B0502040204020203" pitchFamily="34" charset="0"/>
                <a:cs typeface="Segoe UI" panose="020B0502040204020203" pitchFamily="34" charset="0"/>
              </a:rPr>
              <a:t>Create an App Insights account to centralize application monitoring</a:t>
            </a:r>
          </a:p>
        </p:txBody>
      </p:sp>
      <p:sp>
        <p:nvSpPr>
          <p:cNvPr id="9" name="TextBox 8">
            <a:extLst>
              <a:ext uri="{FF2B5EF4-FFF2-40B4-BE49-F238E27FC236}">
                <a16:creationId xmlns:a16="http://schemas.microsoft.com/office/drawing/2014/main" id="{CABEB960-9C0F-2D48-90F0-512F9E9EAAB4}"/>
              </a:ext>
            </a:extLst>
          </p:cNvPr>
          <p:cNvSpPr txBox="1"/>
          <p:nvPr/>
        </p:nvSpPr>
        <p:spPr>
          <a:xfrm>
            <a:off x="4741699" y="4431890"/>
            <a:ext cx="6049499" cy="369332"/>
          </a:xfrm>
          <a:prstGeom prst="rect">
            <a:avLst/>
          </a:prstGeom>
          <a:noFill/>
        </p:spPr>
        <p:txBody>
          <a:bodyPr wrap="square" rtlCol="0">
            <a:spAutoFit/>
          </a:bodyPr>
          <a:lstStyle/>
          <a:p>
            <a:r>
              <a:rPr lang="en-US" b="1">
                <a:solidFill>
                  <a:schemeClr val="tx1">
                    <a:lumMod val="50000"/>
                    <a:lumOff val="50000"/>
                  </a:schemeClr>
                </a:solidFill>
                <a:latin typeface="Segoe UI" panose="020B0502040204020203" pitchFamily="34" charset="0"/>
                <a:cs typeface="Segoe UI" panose="020B0502040204020203" pitchFamily="34" charset="0"/>
              </a:rPr>
              <a:t>Create the </a:t>
            </a:r>
            <a:r>
              <a:rPr lang="en-US" b="1" err="1">
                <a:solidFill>
                  <a:schemeClr val="tx1">
                    <a:lumMod val="50000"/>
                    <a:lumOff val="50000"/>
                  </a:schemeClr>
                </a:solidFill>
                <a:latin typeface="Segoe UI" panose="020B0502040204020203" pitchFamily="34" charset="0"/>
                <a:cs typeface="Segoe UI" panose="020B0502040204020203" pitchFamily="34" charset="0"/>
              </a:rPr>
              <a:t>CosmosDB</a:t>
            </a:r>
            <a:r>
              <a:rPr lang="en-US" b="1">
                <a:solidFill>
                  <a:schemeClr val="tx1">
                    <a:lumMod val="50000"/>
                    <a:lumOff val="50000"/>
                  </a:schemeClr>
                </a:solidFill>
                <a:latin typeface="Segoe UI" panose="020B0502040204020203" pitchFamily="34" charset="0"/>
                <a:cs typeface="Segoe UI" panose="020B0502040204020203" pitchFamily="34" charset="0"/>
              </a:rPr>
              <a:t> Account to hold the data</a:t>
            </a:r>
          </a:p>
        </p:txBody>
      </p:sp>
      <p:sp>
        <p:nvSpPr>
          <p:cNvPr id="10" name="TextBox 9">
            <a:extLst>
              <a:ext uri="{FF2B5EF4-FFF2-40B4-BE49-F238E27FC236}">
                <a16:creationId xmlns:a16="http://schemas.microsoft.com/office/drawing/2014/main" id="{12F4BD1D-5802-B546-AB44-F648DBC0CF5D}"/>
              </a:ext>
            </a:extLst>
          </p:cNvPr>
          <p:cNvSpPr txBox="1"/>
          <p:nvPr/>
        </p:nvSpPr>
        <p:spPr>
          <a:xfrm>
            <a:off x="5511604" y="5260702"/>
            <a:ext cx="5959036" cy="369332"/>
          </a:xfrm>
          <a:prstGeom prst="rect">
            <a:avLst/>
          </a:prstGeom>
          <a:noFill/>
        </p:spPr>
        <p:txBody>
          <a:bodyPr wrap="square" rtlCol="0">
            <a:spAutoFit/>
          </a:bodyPr>
          <a:lstStyle/>
          <a:p>
            <a:r>
              <a:rPr lang="en-US" b="1">
                <a:solidFill>
                  <a:schemeClr val="tx1">
                    <a:lumMod val="50000"/>
                    <a:lumOff val="50000"/>
                  </a:schemeClr>
                </a:solidFill>
                <a:latin typeface="Segoe UI" panose="020B0502040204020203" pitchFamily="34" charset="0"/>
                <a:cs typeface="Segoe UI" panose="020B0502040204020203" pitchFamily="34" charset="0"/>
              </a:rPr>
              <a:t>Deploy 2 Microservices and the Utility as Container</a:t>
            </a:r>
          </a:p>
        </p:txBody>
      </p:sp>
      <p:sp>
        <p:nvSpPr>
          <p:cNvPr id="11" name="TextBox 10">
            <a:extLst>
              <a:ext uri="{FF2B5EF4-FFF2-40B4-BE49-F238E27FC236}">
                <a16:creationId xmlns:a16="http://schemas.microsoft.com/office/drawing/2014/main" id="{1EC5F2E5-9FAD-412F-B6E3-0E629A476AEB}"/>
              </a:ext>
            </a:extLst>
          </p:cNvPr>
          <p:cNvSpPr txBox="1"/>
          <p:nvPr/>
        </p:nvSpPr>
        <p:spPr>
          <a:xfrm>
            <a:off x="2982828" y="2815848"/>
            <a:ext cx="6794696" cy="369332"/>
          </a:xfrm>
          <a:prstGeom prst="rect">
            <a:avLst/>
          </a:prstGeom>
          <a:noFill/>
        </p:spPr>
        <p:txBody>
          <a:bodyPr wrap="square" rtlCol="0">
            <a:spAutoFit/>
          </a:bodyPr>
          <a:lstStyle/>
          <a:p>
            <a:r>
              <a:rPr lang="en-US" b="1">
                <a:solidFill>
                  <a:schemeClr val="tx1">
                    <a:lumMod val="50000"/>
                    <a:lumOff val="50000"/>
                  </a:schemeClr>
                </a:solidFill>
                <a:latin typeface="Segoe UI" panose="020B0502040204020203" pitchFamily="34" charset="0"/>
                <a:cs typeface="Segoe UI" panose="020B0502040204020203" pitchFamily="34" charset="0"/>
              </a:rPr>
              <a:t>Create a Resource Group to organize the application</a:t>
            </a:r>
          </a:p>
        </p:txBody>
      </p:sp>
      <p:sp>
        <p:nvSpPr>
          <p:cNvPr id="12" name="TextBox 11">
            <a:extLst>
              <a:ext uri="{FF2B5EF4-FFF2-40B4-BE49-F238E27FC236}">
                <a16:creationId xmlns:a16="http://schemas.microsoft.com/office/drawing/2014/main" id="{769F24C1-CCD8-4781-AB91-C979602315D5}"/>
              </a:ext>
            </a:extLst>
          </p:cNvPr>
          <p:cNvSpPr txBox="1"/>
          <p:nvPr/>
        </p:nvSpPr>
        <p:spPr>
          <a:xfrm>
            <a:off x="6380176" y="6014176"/>
            <a:ext cx="4889696" cy="369332"/>
          </a:xfrm>
          <a:prstGeom prst="rect">
            <a:avLst/>
          </a:prstGeom>
          <a:noFill/>
        </p:spPr>
        <p:txBody>
          <a:bodyPr wrap="square" rtlCol="0">
            <a:spAutoFit/>
          </a:bodyPr>
          <a:lstStyle/>
          <a:p>
            <a:r>
              <a:rPr lang="en-US" b="1">
                <a:solidFill>
                  <a:schemeClr val="tx1">
                    <a:lumMod val="50000"/>
                    <a:lumOff val="50000"/>
                  </a:schemeClr>
                </a:solidFill>
                <a:latin typeface="Segoe UI" panose="020B0502040204020203" pitchFamily="34" charset="0"/>
                <a:cs typeface="Segoe UI" panose="020B0502040204020203" pitchFamily="34" charset="0"/>
              </a:rPr>
              <a:t>Deploy the Web Site</a:t>
            </a:r>
          </a:p>
        </p:txBody>
      </p:sp>
    </p:spTree>
    <p:extLst>
      <p:ext uri="{BB962C8B-B14F-4D97-AF65-F5344CB8AC3E}">
        <p14:creationId xmlns:p14="http://schemas.microsoft.com/office/powerpoint/2010/main" val="2299296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297D58E-AD9E-4950-8A2F-559B95DC39D4}"/>
              </a:ext>
            </a:extLst>
          </p:cNvPr>
          <p:cNvPicPr>
            <a:picLocks noChangeAspect="1"/>
          </p:cNvPicPr>
          <p:nvPr/>
        </p:nvPicPr>
        <p:blipFill>
          <a:blip r:embed="rId3"/>
          <a:stretch>
            <a:fillRect/>
          </a:stretch>
        </p:blipFill>
        <p:spPr>
          <a:xfrm>
            <a:off x="4405676" y="1436689"/>
            <a:ext cx="7492637" cy="4832352"/>
          </a:xfrm>
          <a:prstGeom prst="rect">
            <a:avLst/>
          </a:prstGeom>
        </p:spPr>
      </p:pic>
      <p:pic>
        <p:nvPicPr>
          <p:cNvPr id="8" name="Picture 7">
            <a:extLst>
              <a:ext uri="{FF2B5EF4-FFF2-40B4-BE49-F238E27FC236}">
                <a16:creationId xmlns:a16="http://schemas.microsoft.com/office/drawing/2014/main" id="{B03E8D2A-C248-4AAC-960A-1E30BA06BCC6}"/>
              </a:ext>
            </a:extLst>
          </p:cNvPr>
          <p:cNvPicPr>
            <a:picLocks noChangeAspect="1"/>
          </p:cNvPicPr>
          <p:nvPr/>
        </p:nvPicPr>
        <p:blipFill>
          <a:blip r:embed="rId4"/>
          <a:stretch>
            <a:fillRect/>
          </a:stretch>
        </p:blipFill>
        <p:spPr>
          <a:xfrm>
            <a:off x="4405677" y="1436688"/>
            <a:ext cx="7492637" cy="4832350"/>
          </a:xfrm>
          <a:prstGeom prst="rect">
            <a:avLst/>
          </a:prstGeom>
        </p:spPr>
      </p:pic>
      <p:pic>
        <p:nvPicPr>
          <p:cNvPr id="2" name="Picture 1">
            <a:extLst>
              <a:ext uri="{FF2B5EF4-FFF2-40B4-BE49-F238E27FC236}">
                <a16:creationId xmlns:a16="http://schemas.microsoft.com/office/drawing/2014/main" id="{94049306-C703-4CC2-9492-6595119ABC2B}"/>
              </a:ext>
            </a:extLst>
          </p:cNvPr>
          <p:cNvPicPr>
            <a:picLocks noChangeAspect="1"/>
          </p:cNvPicPr>
          <p:nvPr/>
        </p:nvPicPr>
        <p:blipFill>
          <a:blip r:embed="rId3"/>
          <a:stretch>
            <a:fillRect/>
          </a:stretch>
        </p:blipFill>
        <p:spPr>
          <a:xfrm>
            <a:off x="4405677" y="1436687"/>
            <a:ext cx="7492636" cy="4832351"/>
          </a:xfrm>
          <a:prstGeom prst="rect">
            <a:avLst/>
          </a:prstGeom>
        </p:spPr>
      </p:pic>
      <p:pic>
        <p:nvPicPr>
          <p:cNvPr id="3" name="Picture 2">
            <a:extLst>
              <a:ext uri="{FF2B5EF4-FFF2-40B4-BE49-F238E27FC236}">
                <a16:creationId xmlns:a16="http://schemas.microsoft.com/office/drawing/2014/main" id="{5E577182-8F10-4EFA-B6D6-0BB71266EDE8}"/>
              </a:ext>
            </a:extLst>
          </p:cNvPr>
          <p:cNvPicPr>
            <a:picLocks noChangeAspect="1"/>
          </p:cNvPicPr>
          <p:nvPr/>
        </p:nvPicPr>
        <p:blipFill>
          <a:blip r:embed="rId4"/>
          <a:stretch>
            <a:fillRect/>
          </a:stretch>
        </p:blipFill>
        <p:spPr>
          <a:xfrm>
            <a:off x="4405677" y="1436687"/>
            <a:ext cx="7492636" cy="4832350"/>
          </a:xfrm>
          <a:prstGeom prst="rect">
            <a:avLst/>
          </a:prstGeom>
        </p:spPr>
      </p:pic>
      <p:sp>
        <p:nvSpPr>
          <p:cNvPr id="4" name="Title 3">
            <a:extLst>
              <a:ext uri="{FF2B5EF4-FFF2-40B4-BE49-F238E27FC236}">
                <a16:creationId xmlns:a16="http://schemas.microsoft.com/office/drawing/2014/main" id="{0D5DD968-F5EF-431A-A1E9-49E3A8CCD933}"/>
              </a:ext>
            </a:extLst>
          </p:cNvPr>
          <p:cNvSpPr>
            <a:spLocks noGrp="1"/>
          </p:cNvSpPr>
          <p:nvPr>
            <p:ph type="title"/>
          </p:nvPr>
        </p:nvSpPr>
        <p:spPr>
          <a:xfrm>
            <a:off x="588263" y="457200"/>
            <a:ext cx="11018520" cy="553998"/>
          </a:xfrm>
        </p:spPr>
        <p:txBody>
          <a:bodyPr>
            <a:normAutofit fontScale="90000"/>
          </a:bodyPr>
          <a:lstStyle/>
          <a:p>
            <a:r>
              <a:rPr lang="en-US">
                <a:latin typeface="Segoe UI" panose="020B0502040204020203" pitchFamily="34" charset="0"/>
                <a:cs typeface="Segoe UI" panose="020B0502040204020203" pitchFamily="34" charset="0"/>
              </a:rPr>
              <a:t>Azure Portal —portal.azure.com</a:t>
            </a:r>
          </a:p>
        </p:txBody>
      </p:sp>
      <p:sp>
        <p:nvSpPr>
          <p:cNvPr id="6" name="Rectangle 5">
            <a:extLst>
              <a:ext uri="{FF2B5EF4-FFF2-40B4-BE49-F238E27FC236}">
                <a16:creationId xmlns:a16="http://schemas.microsoft.com/office/drawing/2014/main" id="{CD4E87C3-33E6-4C70-89EE-051843E51857}"/>
              </a:ext>
            </a:extLst>
          </p:cNvPr>
          <p:cNvSpPr/>
          <p:nvPr/>
        </p:nvSpPr>
        <p:spPr bwMode="auto">
          <a:xfrm>
            <a:off x="1" y="1436684"/>
            <a:ext cx="4405674" cy="41106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46304" rIns="182880" bIns="146304" numCol="1" spcCol="0" rtlCol="0" fromWordArt="0" anchor="ctr" anchorCtr="0" forceAA="0" compatLnSpc="1">
            <a:prstTxWarp prst="textNoShape">
              <a:avLst/>
            </a:prstTxWarp>
            <a:noAutofit/>
          </a:bodyPr>
          <a:lstStyle/>
          <a:p>
            <a:pPr marL="342900" indent="-342900" fontAlgn="base">
              <a:spcAft>
                <a:spcPts val="1200"/>
              </a:spcAft>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See all your resources</a:t>
            </a:r>
          </a:p>
          <a:p>
            <a:pPr marL="342900" indent="-342900" fontAlgn="base">
              <a:spcAft>
                <a:spcPts val="1200"/>
              </a:spcAft>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Create portal dashboards by:</a:t>
            </a:r>
          </a:p>
          <a:p>
            <a:pPr marL="800100" lvl="1" indent="-342900" fontAlgn="base">
              <a:spcAft>
                <a:spcPts val="1200"/>
              </a:spcAft>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key roles</a:t>
            </a:r>
          </a:p>
          <a:p>
            <a:pPr marL="800100" lvl="1" indent="-342900" fontAlgn="base">
              <a:spcAft>
                <a:spcPts val="1200"/>
              </a:spcAft>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key projects</a:t>
            </a:r>
          </a:p>
          <a:p>
            <a:pPr marL="800100" lvl="1" indent="-342900" fontAlgn="base">
              <a:spcAft>
                <a:spcPts val="1200"/>
              </a:spcAft>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key service KPIs</a:t>
            </a:r>
          </a:p>
          <a:p>
            <a:pPr marL="342900" indent="-342900" fontAlgn="base">
              <a:spcAft>
                <a:spcPts val="1200"/>
              </a:spcAft>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Use the Azure Cloud Shell!</a:t>
            </a:r>
          </a:p>
        </p:txBody>
      </p:sp>
    </p:spTree>
    <p:extLst>
      <p:ext uri="{BB962C8B-B14F-4D97-AF65-F5344CB8AC3E}">
        <p14:creationId xmlns:p14="http://schemas.microsoft.com/office/powerpoint/2010/main" val="204555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375E-6 2.59259E-6 L -4.375E-6 0.04051 " pathEditMode="relative" rAng="0" ptsTypes="AA">
                                      <p:cBhvr>
                                        <p:cTn id="9" dur="750" spd="-100000" fill="hold"/>
                                        <p:tgtEl>
                                          <p:spTgt spid="4"/>
                                        </p:tgtEl>
                                        <p:attrNameLst>
                                          <p:attrName>ppt_x</p:attrName>
                                          <p:attrName>ppt_y</p:attrName>
                                        </p:attrNameLst>
                                      </p:cBhvr>
                                      <p:rCtr x="0" y="2014"/>
                                    </p:animMotion>
                                  </p:childTnLst>
                                </p:cTn>
                              </p:par>
                            </p:childTnLst>
                          </p:cTn>
                        </p:par>
                      </p:childTnLst>
                    </p:cTn>
                  </p:par>
                  <p:par>
                    <p:cTn id="10" fill="hold">
                      <p:stCondLst>
                        <p:cond delay="indefinite"/>
                      </p:stCondLst>
                      <p:childTnLst>
                        <p:par>
                          <p:cTn id="11" fill="hold">
                            <p:stCondLst>
                              <p:cond delay="0"/>
                            </p:stCondLst>
                            <p:childTnLst>
                              <p:par>
                                <p:cTn id="12" presetID="22" presetClass="exit" presetSubtype="8" fill="hold" nodeType="clickEffect">
                                  <p:stCondLst>
                                    <p:cond delay="0"/>
                                  </p:stCondLst>
                                  <p:childTnLst>
                                    <p:animEffect transition="out" filter="wipe(left)">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8" fill="hold" nodeType="clickEffect">
                                  <p:stCondLst>
                                    <p:cond delay="0"/>
                                  </p:stCondLst>
                                  <p:childTnLst>
                                    <p:animEffect transition="out" filter="wipe(left)">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1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42" presetClass="path" presetSubtype="0" decel="100000" fill="hold" grpId="1" nodeType="withEffect">
                                  <p:stCondLst>
                                    <p:cond delay="0"/>
                                  </p:stCondLst>
                                  <p:childTnLst>
                                    <p:animMotion origin="layout" path="M 1.04167E-6 4.07407E-6 L 1.04167E-6 0.04051 " pathEditMode="relative" rAng="0" ptsTypes="AA">
                                      <p:cBhvr>
                                        <p:cTn id="25" dur="750" spd="-100000" fill="hold"/>
                                        <p:tgtEl>
                                          <p:spTgt spid="6"/>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2E0BD7-28AA-4345-B40D-021EC1C42784}"/>
              </a:ext>
            </a:extLst>
          </p:cNvPr>
          <p:cNvSpPr>
            <a:spLocks noGrp="1"/>
          </p:cNvSpPr>
          <p:nvPr>
            <p:ph type="body" sz="quarter" idx="4294967295"/>
          </p:nvPr>
        </p:nvSpPr>
        <p:spPr>
          <a:xfrm>
            <a:off x="586391" y="1434369"/>
            <a:ext cx="4118960" cy="630942"/>
          </a:xfrm>
        </p:spPr>
        <p:txBody>
          <a:bodyPr/>
          <a:lstStyle/>
          <a:p>
            <a:pPr marL="0" indent="0">
              <a:spcBef>
                <a:spcPts val="600"/>
              </a:spcBef>
              <a:buNone/>
            </a:pPr>
            <a:endParaRPr lang="en-US" sz="1800">
              <a:latin typeface="Segoe UI" panose="020B0502040204020203" pitchFamily="34" charset="0"/>
              <a:cs typeface="Segoe UI" panose="020B0502040204020203" pitchFamily="34" charset="0"/>
            </a:endParaRPr>
          </a:p>
          <a:p>
            <a:pPr marL="0" indent="0">
              <a:spcBef>
                <a:spcPts val="600"/>
              </a:spcBef>
              <a:buNone/>
            </a:pPr>
            <a:endParaRPr lang="en-US" sz="1800">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E5E1D279-4A00-46B4-8FB0-E74CCBCFEF2C}"/>
              </a:ext>
            </a:extLst>
          </p:cNvPr>
          <p:cNvSpPr>
            <a:spLocks noGrp="1"/>
          </p:cNvSpPr>
          <p:nvPr>
            <p:ph type="title"/>
          </p:nvPr>
        </p:nvSpPr>
        <p:spPr>
          <a:xfrm>
            <a:off x="588263" y="457200"/>
            <a:ext cx="11018520" cy="553998"/>
          </a:xfrm>
        </p:spPr>
        <p:txBody>
          <a:bodyPr>
            <a:normAutofit fontScale="90000"/>
          </a:bodyPr>
          <a:lstStyle/>
          <a:p>
            <a:r>
              <a:rPr lang="en-US">
                <a:latin typeface="Segoe UI" panose="020B0502040204020203" pitchFamily="34" charset="0"/>
                <a:cs typeface="Segoe UI" panose="020B0502040204020203" pitchFamily="34" charset="0"/>
              </a:rPr>
              <a:t>Azure Cloud Shell</a:t>
            </a:r>
          </a:p>
        </p:txBody>
      </p:sp>
      <p:pic>
        <p:nvPicPr>
          <p:cNvPr id="4" name="Picture 3">
            <a:extLst>
              <a:ext uri="{FF2B5EF4-FFF2-40B4-BE49-F238E27FC236}">
                <a16:creationId xmlns:a16="http://schemas.microsoft.com/office/drawing/2014/main" id="{2171B84B-C207-4B11-BA27-2A373C150CD8}"/>
              </a:ext>
            </a:extLst>
          </p:cNvPr>
          <p:cNvPicPr>
            <a:picLocks noChangeAspect="1"/>
          </p:cNvPicPr>
          <p:nvPr/>
        </p:nvPicPr>
        <p:blipFill>
          <a:blip r:embed="rId3"/>
          <a:stretch>
            <a:fillRect/>
          </a:stretch>
        </p:blipFill>
        <p:spPr>
          <a:xfrm>
            <a:off x="5670955" y="1434369"/>
            <a:ext cx="6227358" cy="4834669"/>
          </a:xfrm>
          <a:prstGeom prst="rect">
            <a:avLst/>
          </a:prstGeom>
        </p:spPr>
      </p:pic>
      <p:sp>
        <p:nvSpPr>
          <p:cNvPr id="5" name="Rectangle 4">
            <a:extLst>
              <a:ext uri="{FF2B5EF4-FFF2-40B4-BE49-F238E27FC236}">
                <a16:creationId xmlns:a16="http://schemas.microsoft.com/office/drawing/2014/main" id="{95F5B559-96C9-4FF3-A60C-E691F94E46D3}"/>
              </a:ext>
            </a:extLst>
          </p:cNvPr>
          <p:cNvSpPr/>
          <p:nvPr/>
        </p:nvSpPr>
        <p:spPr bwMode="auto">
          <a:xfrm>
            <a:off x="95278" y="1958764"/>
            <a:ext cx="4837823" cy="30372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46304" rIns="182880" bIns="146304" numCol="1" spcCol="0" rtlCol="0" fromWordArt="0" anchor="ctr" anchorCtr="0" forceAA="0" compatLnSpc="1">
            <a:prstTxWarp prst="textNoShape">
              <a:avLst/>
            </a:prstTxWarp>
            <a:noAutofit/>
          </a:bodyPr>
          <a:lstStyle/>
          <a:p>
            <a:pPr marL="285750" indent="-285750" fontAlgn="base">
              <a:spcAft>
                <a:spcPts val="1200"/>
              </a:spcAft>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Shell access from virtually anywhere</a:t>
            </a:r>
          </a:p>
          <a:p>
            <a:pPr marL="285750" indent="-285750" fontAlgn="base">
              <a:spcAft>
                <a:spcPts val="1200"/>
              </a:spcAft>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Common tools and programming languages included</a:t>
            </a:r>
          </a:p>
          <a:p>
            <a:pPr marL="285750" indent="-285750" fontAlgn="base">
              <a:spcAft>
                <a:spcPts val="1200"/>
              </a:spcAft>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Persist your files in attached cloud storage</a:t>
            </a:r>
          </a:p>
          <a:p>
            <a:pPr marL="285750" indent="-285750" fontAlgn="base">
              <a:spcAft>
                <a:spcPts val="1200"/>
              </a:spcAft>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Create and edit files in the Cloud Shell editor</a:t>
            </a:r>
          </a:p>
        </p:txBody>
      </p:sp>
    </p:spTree>
    <p:extLst>
      <p:ext uri="{BB962C8B-B14F-4D97-AF65-F5344CB8AC3E}">
        <p14:creationId xmlns:p14="http://schemas.microsoft.com/office/powerpoint/2010/main" val="3421334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4.375E-6 2.59259E-6 L -4.375E-6 0.04051 " pathEditMode="relative" rAng="0" ptsTypes="AA">
                                      <p:cBhvr>
                                        <p:cTn id="9" dur="750" spd="-100000" fill="hold"/>
                                        <p:tgtEl>
                                          <p:spTgt spid="3"/>
                                        </p:tgtEl>
                                        <p:attrNameLst>
                                          <p:attrName>ppt_x</p:attrName>
                                          <p:attrName>ppt_y</p:attrName>
                                        </p:attrNameLst>
                                      </p:cBhvr>
                                      <p:rCtr x="0" y="2014"/>
                                    </p:animMotion>
                                  </p:childTnLst>
                                </p:cTn>
                              </p:par>
                              <p:par>
                                <p:cTn id="10" presetID="10" presetClass="entr" presetSubtype="0" fill="hold" grpId="0" nodeType="withEffect" nodePh="1">
                                  <p:stCondLst>
                                    <p:cond delay="150"/>
                                  </p:stCondLst>
                                  <p:endCondLst>
                                    <p:cond evt="begin" delay="0">
                                      <p:tn val="10"/>
                                    </p:cond>
                                  </p:end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750"/>
                            </p:stCondLst>
                            <p:childTnLst>
                              <p:par>
                                <p:cTn id="14" presetID="10" presetClass="entr" presetSubtype="0" fill="hold" grpId="0" nodeType="afterEffect">
                                  <p:stCondLst>
                                    <p:cond delay="1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42" presetClass="path" presetSubtype="0" decel="100000" fill="hold" grpId="1" nodeType="withEffect">
                                  <p:stCondLst>
                                    <p:cond delay="0"/>
                                  </p:stCondLst>
                                  <p:childTnLst>
                                    <p:animMotion origin="layout" path="M -2.08333E-6 -4.07407E-6 L -2.08333E-6 0.04051 " pathEditMode="relative" rAng="0" ptsTypes="AA">
                                      <p:cBhvr>
                                        <p:cTn id="18" dur="750" spd="-100000" fill="hold"/>
                                        <p:tgtEl>
                                          <p:spTgt spid="5"/>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5" grpId="0"/>
      <p:bldP spid="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7CCA95-FB87-4F2C-9862-D4C400B413EB}"/>
              </a:ext>
            </a:extLst>
          </p:cNvPr>
          <p:cNvSpPr>
            <a:spLocks noGrp="1"/>
          </p:cNvSpPr>
          <p:nvPr>
            <p:ph type="title"/>
          </p:nvPr>
        </p:nvSpPr>
        <p:spPr/>
        <p:txBody>
          <a:bodyPr>
            <a:normAutofit fontScale="90000"/>
          </a:bodyPr>
          <a:lstStyle/>
          <a:p>
            <a:r>
              <a:rPr lang="en-US">
                <a:latin typeface="Segoe UI" panose="020B0502040204020203" pitchFamily="34" charset="0"/>
                <a:cs typeface="Segoe UI" panose="020B0502040204020203" pitchFamily="34" charset="0"/>
              </a:rPr>
              <a:t>Azure CLI</a:t>
            </a:r>
          </a:p>
        </p:txBody>
      </p:sp>
      <p:pic>
        <p:nvPicPr>
          <p:cNvPr id="5" name="Picture 4">
            <a:extLst>
              <a:ext uri="{FF2B5EF4-FFF2-40B4-BE49-F238E27FC236}">
                <a16:creationId xmlns:a16="http://schemas.microsoft.com/office/drawing/2014/main" id="{C00AD748-5605-4ECD-B4BD-DA9050C67332}"/>
              </a:ext>
            </a:extLst>
          </p:cNvPr>
          <p:cNvPicPr>
            <a:picLocks noChangeAspect="1"/>
          </p:cNvPicPr>
          <p:nvPr/>
        </p:nvPicPr>
        <p:blipFill>
          <a:blip r:embed="rId2"/>
          <a:stretch>
            <a:fillRect/>
          </a:stretch>
        </p:blipFill>
        <p:spPr>
          <a:xfrm>
            <a:off x="5280509" y="48445"/>
            <a:ext cx="6911491" cy="6858000"/>
          </a:xfrm>
          <a:prstGeom prst="rect">
            <a:avLst/>
          </a:prstGeom>
        </p:spPr>
      </p:pic>
      <p:sp>
        <p:nvSpPr>
          <p:cNvPr id="7" name="Rectangle 6">
            <a:extLst>
              <a:ext uri="{FF2B5EF4-FFF2-40B4-BE49-F238E27FC236}">
                <a16:creationId xmlns:a16="http://schemas.microsoft.com/office/drawing/2014/main" id="{1DDD5486-B57C-4D4F-AC3B-2A6D4D26F0FA}"/>
              </a:ext>
            </a:extLst>
          </p:cNvPr>
          <p:cNvSpPr/>
          <p:nvPr/>
        </p:nvSpPr>
        <p:spPr bwMode="auto">
          <a:xfrm>
            <a:off x="0" y="1642445"/>
            <a:ext cx="4278465" cy="30372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46304" rIns="182880" bIns="146304" numCol="1" spcCol="0" rtlCol="0" fromWordArt="0" anchor="ctr" anchorCtr="0" forceAA="0" compatLnSpc="1">
            <a:prstTxWarp prst="textNoShape">
              <a:avLst/>
            </a:prstTxWarp>
            <a:noAutofit/>
          </a:bodyPr>
          <a:lstStyle/>
          <a:p>
            <a:pPr marL="285750" indent="-285750" fontAlgn="base">
              <a:spcAft>
                <a:spcPts val="1200"/>
              </a:spcAft>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Command Line Interface for Azure</a:t>
            </a:r>
          </a:p>
          <a:p>
            <a:pPr marL="285750" indent="-285750" fontAlgn="base">
              <a:spcAft>
                <a:spcPts val="1200"/>
              </a:spcAft>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Create/Manage/Query various Services</a:t>
            </a:r>
          </a:p>
          <a:p>
            <a:pPr marL="285750" indent="-285750" fontAlgn="base">
              <a:spcAft>
                <a:spcPts val="1200"/>
              </a:spcAft>
              <a:buFont typeface="Arial" panose="020B0604020202020204" pitchFamily="34" charset="0"/>
              <a:buChar char="•"/>
            </a:pP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Cross Platform</a:t>
            </a:r>
          </a:p>
        </p:txBody>
      </p:sp>
    </p:spTree>
    <p:extLst>
      <p:ext uri="{BB962C8B-B14F-4D97-AF65-F5344CB8AC3E}">
        <p14:creationId xmlns:p14="http://schemas.microsoft.com/office/powerpoint/2010/main" val="3069235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08333E-6 -4.07407E-6 L -2.08333E-6 0.04051 " pathEditMode="relative" rAng="0" ptsTypes="AA">
                                      <p:cBhvr>
                                        <p:cTn id="9" dur="750" spd="-100000" fill="hold"/>
                                        <p:tgtEl>
                                          <p:spTgt spid="7"/>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4416081"/>
          </a:xfrm>
        </p:spPr>
        <p:txBody>
          <a:bodyPr/>
          <a:lstStyle/>
          <a:p>
            <a:r>
              <a:rPr lang="en-US" sz="3200" b="1"/>
              <a:t>Form Your Team!</a:t>
            </a:r>
          </a:p>
          <a:p>
            <a:r>
              <a:rPr lang="en-US" sz="3200" b="1"/>
              <a:t>Download the Student Guide</a:t>
            </a:r>
          </a:p>
          <a:p>
            <a:pPr lvl="1"/>
            <a:r>
              <a:rPr lang="en-US" sz="3200" b="1" err="1"/>
              <a:t>aka.ms</a:t>
            </a:r>
            <a:r>
              <a:rPr lang="en-US" sz="3200" b="1"/>
              <a:t>/</a:t>
            </a:r>
            <a:r>
              <a:rPr lang="en-US" sz="3200" b="1" err="1"/>
              <a:t>msoa</a:t>
            </a:r>
            <a:r>
              <a:rPr lang="en-US" sz="3200" b="1"/>
              <a:t>-challenges</a:t>
            </a:r>
            <a:endParaRPr lang="en-US" sz="3000" b="1"/>
          </a:p>
          <a:p>
            <a:r>
              <a:rPr lang="en-US" sz="3200" b="1"/>
              <a:t>Join the MS Teams Channel (if applicable)</a:t>
            </a:r>
          </a:p>
          <a:p>
            <a:r>
              <a:rPr lang="en-US" sz="3200" b="1"/>
              <a:t>Login to the Azure Portal</a:t>
            </a:r>
          </a:p>
          <a:p>
            <a:r>
              <a:rPr lang="en-US" sz="3200" b="1"/>
              <a:t>In another window, login to the Azure Cloud Shell</a:t>
            </a:r>
          </a:p>
          <a:p>
            <a:r>
              <a:rPr lang="en-US" sz="3200" b="1"/>
              <a:t>List your subscriptions with the Azure CLI</a:t>
            </a:r>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lvl="0" defTabSz="1218835">
              <a:lnSpc>
                <a:spcPct val="90000"/>
              </a:lnSpc>
              <a:spcBef>
                <a:spcPct val="20000"/>
              </a:spcBef>
              <a:buSzPct val="80000"/>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0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 Pre-requisites </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lvl="0" defTabSz="1218835">
              <a:lnSpc>
                <a:spcPct val="90000"/>
              </a:lnSpc>
              <a:spcBef>
                <a:spcPct val="20000"/>
              </a:spcBef>
              <a:buSzPct val="80000"/>
              <a:defRPr/>
            </a:pPr>
            <a:r>
              <a:rPr lang="en-US" sz="3200">
                <a:solidFill>
                  <a:srgbClr val="0078D7"/>
                </a:solidFill>
                <a:latin typeface="Segoe UI Light" panose="020B0502040204020203" pitchFamily="34" charset="0"/>
                <a:cs typeface="Segoe UI Light" panose="020B0502040204020203" pitchFamily="34" charset="0"/>
              </a:rPr>
              <a:t>Ready, Set, Go!</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61165183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74BC0C-C763-4EEC-8707-7FEFE216CCD1}"/>
              </a:ext>
            </a:extLst>
          </p:cNvPr>
          <p:cNvPicPr>
            <a:picLocks noChangeAspect="1"/>
          </p:cNvPicPr>
          <p:nvPr/>
        </p:nvPicPr>
        <p:blipFill rotWithShape="1">
          <a:blip r:embed="rId3" cstate="print">
            <a:clrChange>
              <a:clrFrom>
                <a:srgbClr val="0279D8"/>
              </a:clrFrom>
              <a:clrTo>
                <a:srgbClr val="0279D8">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l="412" t="506" r="412" b="506"/>
          <a:stretch/>
        </p:blipFill>
        <p:spPr>
          <a:xfrm>
            <a:off x="0" y="0"/>
            <a:ext cx="12188952" cy="6858000"/>
          </a:xfrm>
          <a:prstGeom prst="rect">
            <a:avLst/>
          </a:prstGeom>
        </p:spPr>
      </p:pic>
      <p:sp>
        <p:nvSpPr>
          <p:cNvPr id="4" name="Oval 3">
            <a:extLst>
              <a:ext uri="{FF2B5EF4-FFF2-40B4-BE49-F238E27FC236}">
                <a16:creationId xmlns:a16="http://schemas.microsoft.com/office/drawing/2014/main" id="{B32EBFB0-2975-4920-8B98-F45F48692DC3}"/>
              </a:ext>
            </a:extLst>
          </p:cNvPr>
          <p:cNvSpPr/>
          <p:nvPr/>
        </p:nvSpPr>
        <p:spPr bwMode="auto">
          <a:xfrm>
            <a:off x="1877795" y="259755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Oval 4">
            <a:extLst>
              <a:ext uri="{FF2B5EF4-FFF2-40B4-BE49-F238E27FC236}">
                <a16:creationId xmlns:a16="http://schemas.microsoft.com/office/drawing/2014/main" id="{2277D25A-8A68-4C57-A04B-1C4404151E62}"/>
              </a:ext>
            </a:extLst>
          </p:cNvPr>
          <p:cNvSpPr/>
          <p:nvPr/>
        </p:nvSpPr>
        <p:spPr bwMode="auto">
          <a:xfrm>
            <a:off x="1811755" y="306237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 name="Oval 5">
            <a:extLst>
              <a:ext uri="{FF2B5EF4-FFF2-40B4-BE49-F238E27FC236}">
                <a16:creationId xmlns:a16="http://schemas.microsoft.com/office/drawing/2014/main" id="{23CEEB5E-47AB-4DB3-9F8A-6EF5C5E88FDB}"/>
              </a:ext>
            </a:extLst>
          </p:cNvPr>
          <p:cNvSpPr/>
          <p:nvPr/>
        </p:nvSpPr>
        <p:spPr bwMode="auto">
          <a:xfrm>
            <a:off x="2147035" y="321985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 name="Oval 6">
            <a:extLst>
              <a:ext uri="{FF2B5EF4-FFF2-40B4-BE49-F238E27FC236}">
                <a16:creationId xmlns:a16="http://schemas.microsoft.com/office/drawing/2014/main" id="{0287C29C-9B21-4EC6-B00D-B3C8A2C81F25}"/>
              </a:ext>
            </a:extLst>
          </p:cNvPr>
          <p:cNvSpPr/>
          <p:nvPr/>
        </p:nvSpPr>
        <p:spPr bwMode="auto">
          <a:xfrm>
            <a:off x="2393415" y="288711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Oval 7">
            <a:extLst>
              <a:ext uri="{FF2B5EF4-FFF2-40B4-BE49-F238E27FC236}">
                <a16:creationId xmlns:a16="http://schemas.microsoft.com/office/drawing/2014/main" id="{EBEEABE1-236C-4A19-B59B-9C233F504D0A}"/>
              </a:ext>
            </a:extLst>
          </p:cNvPr>
          <p:cNvSpPr/>
          <p:nvPr/>
        </p:nvSpPr>
        <p:spPr bwMode="auto">
          <a:xfrm>
            <a:off x="2611855" y="337733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Oval 8">
            <a:extLst>
              <a:ext uri="{FF2B5EF4-FFF2-40B4-BE49-F238E27FC236}">
                <a16:creationId xmlns:a16="http://schemas.microsoft.com/office/drawing/2014/main" id="{45009527-02B3-4940-9979-19D4475644DC}"/>
              </a:ext>
            </a:extLst>
          </p:cNvPr>
          <p:cNvSpPr/>
          <p:nvPr/>
        </p:nvSpPr>
        <p:spPr bwMode="auto">
          <a:xfrm>
            <a:off x="2776955" y="286933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r>
              <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p>
        </p:txBody>
      </p:sp>
      <p:sp>
        <p:nvSpPr>
          <p:cNvPr id="10" name="Oval 9">
            <a:extLst>
              <a:ext uri="{FF2B5EF4-FFF2-40B4-BE49-F238E27FC236}">
                <a16:creationId xmlns:a16="http://schemas.microsoft.com/office/drawing/2014/main" id="{687936A4-315C-4865-9AF7-B9DDF9E3062B}"/>
              </a:ext>
            </a:extLst>
          </p:cNvPr>
          <p:cNvSpPr/>
          <p:nvPr/>
        </p:nvSpPr>
        <p:spPr bwMode="auto">
          <a:xfrm>
            <a:off x="2983330" y="285663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r>
              <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p>
        </p:txBody>
      </p:sp>
      <p:sp>
        <p:nvSpPr>
          <p:cNvPr id="11" name="Oval 10">
            <a:extLst>
              <a:ext uri="{FF2B5EF4-FFF2-40B4-BE49-F238E27FC236}">
                <a16:creationId xmlns:a16="http://schemas.microsoft.com/office/drawing/2014/main" id="{03ECBE74-EA19-4AEA-9CBE-4BF357B68775}"/>
              </a:ext>
            </a:extLst>
          </p:cNvPr>
          <p:cNvSpPr/>
          <p:nvPr/>
        </p:nvSpPr>
        <p:spPr bwMode="auto">
          <a:xfrm>
            <a:off x="3259555" y="276773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r>
              <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p>
        </p:txBody>
      </p:sp>
      <p:sp>
        <p:nvSpPr>
          <p:cNvPr id="12" name="Oval 11">
            <a:extLst>
              <a:ext uri="{FF2B5EF4-FFF2-40B4-BE49-F238E27FC236}">
                <a16:creationId xmlns:a16="http://schemas.microsoft.com/office/drawing/2014/main" id="{C04354C4-2E4E-43E7-8B27-3602BC43DA2B}"/>
              </a:ext>
            </a:extLst>
          </p:cNvPr>
          <p:cNvSpPr/>
          <p:nvPr/>
        </p:nvSpPr>
        <p:spPr bwMode="auto">
          <a:xfrm>
            <a:off x="3326230" y="299633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r>
              <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p>
        </p:txBody>
      </p:sp>
      <p:sp>
        <p:nvSpPr>
          <p:cNvPr id="13" name="Oval 12">
            <a:extLst>
              <a:ext uri="{FF2B5EF4-FFF2-40B4-BE49-F238E27FC236}">
                <a16:creationId xmlns:a16="http://schemas.microsoft.com/office/drawing/2014/main" id="{2518DA04-A9D6-4E0E-8BF7-6A8A17650C76}"/>
              </a:ext>
            </a:extLst>
          </p:cNvPr>
          <p:cNvSpPr/>
          <p:nvPr/>
        </p:nvSpPr>
        <p:spPr bwMode="auto">
          <a:xfrm>
            <a:off x="3297655" y="3088408"/>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r>
              <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p>
        </p:txBody>
      </p:sp>
      <p:sp>
        <p:nvSpPr>
          <p:cNvPr id="14" name="Oval 13">
            <a:extLst>
              <a:ext uri="{FF2B5EF4-FFF2-40B4-BE49-F238E27FC236}">
                <a16:creationId xmlns:a16="http://schemas.microsoft.com/office/drawing/2014/main" id="{AF4097A3-BEF6-4DED-BC76-A82A535847D7}"/>
              </a:ext>
            </a:extLst>
          </p:cNvPr>
          <p:cNvSpPr/>
          <p:nvPr/>
        </p:nvSpPr>
        <p:spPr bwMode="auto">
          <a:xfrm>
            <a:off x="4383505" y="5272808"/>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 name="Oval 14">
            <a:extLst>
              <a:ext uri="{FF2B5EF4-FFF2-40B4-BE49-F238E27FC236}">
                <a16:creationId xmlns:a16="http://schemas.microsoft.com/office/drawing/2014/main" id="{DCE57BF2-E820-411F-B931-FCF53C479DF0}"/>
              </a:ext>
            </a:extLst>
          </p:cNvPr>
          <p:cNvSpPr/>
          <p:nvPr/>
        </p:nvSpPr>
        <p:spPr bwMode="auto">
          <a:xfrm>
            <a:off x="6608545" y="567857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 name="Oval 15">
            <a:extLst>
              <a:ext uri="{FF2B5EF4-FFF2-40B4-BE49-F238E27FC236}">
                <a16:creationId xmlns:a16="http://schemas.microsoft.com/office/drawing/2014/main" id="{D1DE069B-C146-48EB-8E5A-3D55E6FB38B1}"/>
              </a:ext>
            </a:extLst>
          </p:cNvPr>
          <p:cNvSpPr/>
          <p:nvPr/>
        </p:nvSpPr>
        <p:spPr bwMode="auto">
          <a:xfrm>
            <a:off x="6938110" y="5371868"/>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 name="Oval 16">
            <a:extLst>
              <a:ext uri="{FF2B5EF4-FFF2-40B4-BE49-F238E27FC236}">
                <a16:creationId xmlns:a16="http://schemas.microsoft.com/office/drawing/2014/main" id="{2F7A655E-C9A2-4138-BB3F-2C0C4C04A648}"/>
              </a:ext>
            </a:extLst>
          </p:cNvPr>
          <p:cNvSpPr/>
          <p:nvPr/>
        </p:nvSpPr>
        <p:spPr bwMode="auto">
          <a:xfrm>
            <a:off x="6162140" y="278909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 name="Oval 17">
            <a:extLst>
              <a:ext uri="{FF2B5EF4-FFF2-40B4-BE49-F238E27FC236}">
                <a16:creationId xmlns:a16="http://schemas.microsoft.com/office/drawing/2014/main" id="{188D1B43-9C33-4847-8FF3-A7CEBC0F6F31}"/>
              </a:ext>
            </a:extLst>
          </p:cNvPr>
          <p:cNvSpPr/>
          <p:nvPr/>
        </p:nvSpPr>
        <p:spPr bwMode="auto">
          <a:xfrm>
            <a:off x="5765900" y="227093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 name="Oval 18">
            <a:extLst>
              <a:ext uri="{FF2B5EF4-FFF2-40B4-BE49-F238E27FC236}">
                <a16:creationId xmlns:a16="http://schemas.microsoft.com/office/drawing/2014/main" id="{E652B1EB-814D-4958-9A24-6CBF1BE430E4}"/>
              </a:ext>
            </a:extLst>
          </p:cNvPr>
          <p:cNvSpPr/>
          <p:nvPr/>
        </p:nvSpPr>
        <p:spPr bwMode="auto">
          <a:xfrm>
            <a:off x="5872580" y="237380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0" name="Oval 19">
            <a:extLst>
              <a:ext uri="{FF2B5EF4-FFF2-40B4-BE49-F238E27FC236}">
                <a16:creationId xmlns:a16="http://schemas.microsoft.com/office/drawing/2014/main" id="{E39D9952-A7D0-49D6-B030-2BDD27B1819A}"/>
              </a:ext>
            </a:extLst>
          </p:cNvPr>
          <p:cNvSpPr/>
          <p:nvPr/>
        </p:nvSpPr>
        <p:spPr bwMode="auto">
          <a:xfrm>
            <a:off x="5933540" y="227093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1" name="Oval 20">
            <a:extLst>
              <a:ext uri="{FF2B5EF4-FFF2-40B4-BE49-F238E27FC236}">
                <a16:creationId xmlns:a16="http://schemas.microsoft.com/office/drawing/2014/main" id="{576E9B00-B36B-4D57-9853-ABFEF1F64482}"/>
              </a:ext>
            </a:extLst>
          </p:cNvPr>
          <p:cNvSpPr/>
          <p:nvPr/>
        </p:nvSpPr>
        <p:spPr bwMode="auto">
          <a:xfrm>
            <a:off x="5973545" y="237380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 name="Oval 21">
            <a:extLst>
              <a:ext uri="{FF2B5EF4-FFF2-40B4-BE49-F238E27FC236}">
                <a16:creationId xmlns:a16="http://schemas.microsoft.com/office/drawing/2014/main" id="{6FF6E003-8A3F-4ADB-8463-7ED75CC82E55}"/>
              </a:ext>
            </a:extLst>
          </p:cNvPr>
          <p:cNvSpPr/>
          <p:nvPr/>
        </p:nvSpPr>
        <p:spPr bwMode="auto">
          <a:xfrm>
            <a:off x="6059270" y="251477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 name="Oval 22">
            <a:extLst>
              <a:ext uri="{FF2B5EF4-FFF2-40B4-BE49-F238E27FC236}">
                <a16:creationId xmlns:a16="http://schemas.microsoft.com/office/drawing/2014/main" id="{DD6DD9A1-16A5-40F9-9598-D523B94327D6}"/>
              </a:ext>
            </a:extLst>
          </p:cNvPr>
          <p:cNvSpPr/>
          <p:nvPr/>
        </p:nvSpPr>
        <p:spPr bwMode="auto">
          <a:xfrm>
            <a:off x="6144995" y="2326176"/>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4" name="Oval 23">
            <a:extLst>
              <a:ext uri="{FF2B5EF4-FFF2-40B4-BE49-F238E27FC236}">
                <a16:creationId xmlns:a16="http://schemas.microsoft.com/office/drawing/2014/main" id="{E636D0B9-6D7C-4F9D-8557-11008560DDE6}"/>
              </a:ext>
            </a:extLst>
          </p:cNvPr>
          <p:cNvSpPr/>
          <p:nvPr/>
        </p:nvSpPr>
        <p:spPr bwMode="auto">
          <a:xfrm>
            <a:off x="6274535" y="245000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Oval 24">
            <a:extLst>
              <a:ext uri="{FF2B5EF4-FFF2-40B4-BE49-F238E27FC236}">
                <a16:creationId xmlns:a16="http://schemas.microsoft.com/office/drawing/2014/main" id="{4623EF3F-7481-46FA-ACD3-AAE80B5DAF52}"/>
              </a:ext>
            </a:extLst>
          </p:cNvPr>
          <p:cNvSpPr/>
          <p:nvPr/>
        </p:nvSpPr>
        <p:spPr bwMode="auto">
          <a:xfrm>
            <a:off x="6375500" y="2341416"/>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6" name="Oval 25">
            <a:extLst>
              <a:ext uri="{FF2B5EF4-FFF2-40B4-BE49-F238E27FC236}">
                <a16:creationId xmlns:a16="http://schemas.microsoft.com/office/drawing/2014/main" id="{FD91D63E-BE6E-4CA2-91B8-BD5DBD4A819D}"/>
              </a:ext>
            </a:extLst>
          </p:cNvPr>
          <p:cNvSpPr/>
          <p:nvPr/>
        </p:nvSpPr>
        <p:spPr bwMode="auto">
          <a:xfrm>
            <a:off x="8474896" y="3771785"/>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 name="Oval 26">
            <a:extLst>
              <a:ext uri="{FF2B5EF4-FFF2-40B4-BE49-F238E27FC236}">
                <a16:creationId xmlns:a16="http://schemas.microsoft.com/office/drawing/2014/main" id="{4EFAED55-160D-48E8-B96E-8DE68FE2064A}"/>
              </a:ext>
            </a:extLst>
          </p:cNvPr>
          <p:cNvSpPr/>
          <p:nvPr/>
        </p:nvSpPr>
        <p:spPr bwMode="auto">
          <a:xfrm>
            <a:off x="8502396" y="3778660"/>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Oval 27">
            <a:extLst>
              <a:ext uri="{FF2B5EF4-FFF2-40B4-BE49-F238E27FC236}">
                <a16:creationId xmlns:a16="http://schemas.microsoft.com/office/drawing/2014/main" id="{3E708617-F65D-45F7-B7E8-8A67A2DAFFD2}"/>
              </a:ext>
            </a:extLst>
          </p:cNvPr>
          <p:cNvSpPr/>
          <p:nvPr/>
        </p:nvSpPr>
        <p:spPr bwMode="auto">
          <a:xfrm>
            <a:off x="8722402" y="3984916"/>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 name="Oval 28">
            <a:extLst>
              <a:ext uri="{FF2B5EF4-FFF2-40B4-BE49-F238E27FC236}">
                <a16:creationId xmlns:a16="http://schemas.microsoft.com/office/drawing/2014/main" id="{545DD6A1-EEE1-4B79-88DA-05EEF26CCD8F}"/>
              </a:ext>
            </a:extLst>
          </p:cNvPr>
          <p:cNvSpPr/>
          <p:nvPr/>
        </p:nvSpPr>
        <p:spPr bwMode="auto">
          <a:xfrm>
            <a:off x="9887747" y="3651470"/>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 name="Oval 29">
            <a:extLst>
              <a:ext uri="{FF2B5EF4-FFF2-40B4-BE49-F238E27FC236}">
                <a16:creationId xmlns:a16="http://schemas.microsoft.com/office/drawing/2014/main" id="{B4AB2742-273A-412B-BD01-D18BFC3A1F9E}"/>
              </a:ext>
            </a:extLst>
          </p:cNvPr>
          <p:cNvSpPr/>
          <p:nvPr/>
        </p:nvSpPr>
        <p:spPr bwMode="auto">
          <a:xfrm>
            <a:off x="10135254" y="3314585"/>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 name="Oval 30">
            <a:extLst>
              <a:ext uri="{FF2B5EF4-FFF2-40B4-BE49-F238E27FC236}">
                <a16:creationId xmlns:a16="http://schemas.microsoft.com/office/drawing/2014/main" id="{5D8895B0-55BA-490A-B743-24E33CD0D7E7}"/>
              </a:ext>
            </a:extLst>
          </p:cNvPr>
          <p:cNvSpPr/>
          <p:nvPr/>
        </p:nvSpPr>
        <p:spPr bwMode="auto">
          <a:xfrm>
            <a:off x="9959937" y="2943325"/>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2" name="Oval 31">
            <a:extLst>
              <a:ext uri="{FF2B5EF4-FFF2-40B4-BE49-F238E27FC236}">
                <a16:creationId xmlns:a16="http://schemas.microsoft.com/office/drawing/2014/main" id="{372EB93D-E94B-4E09-BE2C-177EFC86868B}"/>
              </a:ext>
            </a:extLst>
          </p:cNvPr>
          <p:cNvSpPr/>
          <p:nvPr/>
        </p:nvSpPr>
        <p:spPr bwMode="auto">
          <a:xfrm>
            <a:off x="9530237" y="4393990"/>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3" name="Oval 32">
            <a:extLst>
              <a:ext uri="{FF2B5EF4-FFF2-40B4-BE49-F238E27FC236}">
                <a16:creationId xmlns:a16="http://schemas.microsoft.com/office/drawing/2014/main" id="{8E42412A-A071-4A74-A180-9A68D3EE5DD1}"/>
              </a:ext>
            </a:extLst>
          </p:cNvPr>
          <p:cNvSpPr/>
          <p:nvPr/>
        </p:nvSpPr>
        <p:spPr bwMode="auto">
          <a:xfrm>
            <a:off x="10324321" y="3046452"/>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4" name="Oval 33">
            <a:extLst>
              <a:ext uri="{FF2B5EF4-FFF2-40B4-BE49-F238E27FC236}">
                <a16:creationId xmlns:a16="http://schemas.microsoft.com/office/drawing/2014/main" id="{E92EC6EB-046E-44FA-8E91-C5EDD3F497E0}"/>
              </a:ext>
            </a:extLst>
          </p:cNvPr>
          <p:cNvSpPr/>
          <p:nvPr/>
        </p:nvSpPr>
        <p:spPr bwMode="auto">
          <a:xfrm>
            <a:off x="10393073" y="3153017"/>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Oval 34">
            <a:extLst>
              <a:ext uri="{FF2B5EF4-FFF2-40B4-BE49-F238E27FC236}">
                <a16:creationId xmlns:a16="http://schemas.microsoft.com/office/drawing/2014/main" id="{CF09FCED-EF49-4DE5-A1C7-900E3A9B0CDB}"/>
              </a:ext>
            </a:extLst>
          </p:cNvPr>
          <p:cNvSpPr/>
          <p:nvPr/>
        </p:nvSpPr>
        <p:spPr bwMode="auto">
          <a:xfrm>
            <a:off x="10616517" y="3170205"/>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6" name="Oval 35">
            <a:extLst>
              <a:ext uri="{FF2B5EF4-FFF2-40B4-BE49-F238E27FC236}">
                <a16:creationId xmlns:a16="http://schemas.microsoft.com/office/drawing/2014/main" id="{6EF28FC8-AD63-45F5-A0BE-C7468D86C7BF}"/>
              </a:ext>
            </a:extLst>
          </p:cNvPr>
          <p:cNvSpPr/>
          <p:nvPr/>
        </p:nvSpPr>
        <p:spPr bwMode="auto">
          <a:xfrm>
            <a:off x="10764334" y="3125517"/>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 name="Oval 36">
            <a:extLst>
              <a:ext uri="{FF2B5EF4-FFF2-40B4-BE49-F238E27FC236}">
                <a16:creationId xmlns:a16="http://schemas.microsoft.com/office/drawing/2014/main" id="{DF533F61-FB4B-42C7-A0EB-BEE7D3A3E39D}"/>
              </a:ext>
            </a:extLst>
          </p:cNvPr>
          <p:cNvSpPr/>
          <p:nvPr/>
        </p:nvSpPr>
        <p:spPr bwMode="auto">
          <a:xfrm>
            <a:off x="10939479" y="5845539"/>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Oval 37">
            <a:extLst>
              <a:ext uri="{FF2B5EF4-FFF2-40B4-BE49-F238E27FC236}">
                <a16:creationId xmlns:a16="http://schemas.microsoft.com/office/drawing/2014/main" id="{50A3011A-608D-4268-B310-FA0D8FCAF95A}"/>
              </a:ext>
            </a:extLst>
          </p:cNvPr>
          <p:cNvSpPr/>
          <p:nvPr/>
        </p:nvSpPr>
        <p:spPr bwMode="auto">
          <a:xfrm>
            <a:off x="11146307" y="5671367"/>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9" name="Group 38">
            <a:extLst>
              <a:ext uri="{FF2B5EF4-FFF2-40B4-BE49-F238E27FC236}">
                <a16:creationId xmlns:a16="http://schemas.microsoft.com/office/drawing/2014/main" id="{1225BBF1-8A9E-4E91-A399-592BCAA87B39}"/>
              </a:ext>
            </a:extLst>
          </p:cNvPr>
          <p:cNvGrpSpPr/>
          <p:nvPr/>
        </p:nvGrpSpPr>
        <p:grpSpPr>
          <a:xfrm>
            <a:off x="338381" y="3459744"/>
            <a:ext cx="2644949" cy="1986312"/>
            <a:chOff x="-2088478" y="2674169"/>
            <a:chExt cx="4744912" cy="2972466"/>
          </a:xfrm>
        </p:grpSpPr>
        <p:sp>
          <p:nvSpPr>
            <p:cNvPr id="40" name="TextBox 39">
              <a:extLst>
                <a:ext uri="{FF2B5EF4-FFF2-40B4-BE49-F238E27FC236}">
                  <a16:creationId xmlns:a16="http://schemas.microsoft.com/office/drawing/2014/main" id="{4ACE85C4-5D81-4814-82B5-DDD369194193}"/>
                </a:ext>
              </a:extLst>
            </p:cNvPr>
            <p:cNvSpPr txBox="1"/>
            <p:nvPr/>
          </p:nvSpPr>
          <p:spPr>
            <a:xfrm>
              <a:off x="-2088478" y="2674169"/>
              <a:ext cx="3052973" cy="2603621"/>
            </a:xfrm>
            <a:prstGeom prst="rect">
              <a:avLst/>
            </a:prstGeom>
            <a:noFill/>
          </p:spPr>
          <p:txBody>
            <a:bodyPr wrap="none" lIns="189421" tIns="189421" rIns="189421" bIns="189421"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623233" rtl="0" eaLnBrk="1" fontAlgn="auto" latinLnBrk="0" hangingPunct="1">
                <a:lnSpc>
                  <a:spcPct val="90000"/>
                </a:lnSpc>
                <a:spcBef>
                  <a:spcPts val="0"/>
                </a:spcBef>
                <a:spcAft>
                  <a:spcPts val="401"/>
                </a:spcAft>
                <a:buClrTx/>
                <a:buSzTx/>
                <a:buFontTx/>
                <a:buNone/>
                <a:tabLst/>
                <a:defRPr/>
              </a:pPr>
              <a:r>
                <a:rPr kumimoji="0" lang="en-US" sz="9800" b="0" i="0" u="none" strike="noStrike" kern="1200" cap="none" spc="-400" normalizeH="0" baseline="0" noProof="0">
                  <a:ln>
                    <a:noFill/>
                  </a:ln>
                  <a:gradFill>
                    <a:gsLst>
                      <a:gs pos="9790">
                        <a:srgbClr val="1A1A1A"/>
                      </a:gs>
                      <a:gs pos="17442">
                        <a:srgbClr val="1A1A1A"/>
                      </a:gs>
                    </a:gsLst>
                    <a:lin ang="0" scaled="0"/>
                  </a:gradFill>
                  <a:effectLst/>
                  <a:uLnTx/>
                  <a:uFillTx/>
                  <a:latin typeface="Segoe UI Semibold"/>
                  <a:ea typeface="+mn-ea"/>
                  <a:cs typeface="Segoe UI Semibold" panose="020B0702040204020203" pitchFamily="34" charset="0"/>
                </a:rPr>
                <a:t>54</a:t>
              </a:r>
            </a:p>
          </p:txBody>
        </p:sp>
        <p:sp>
          <p:nvSpPr>
            <p:cNvPr id="41" name="TextBox 40">
              <a:extLst>
                <a:ext uri="{FF2B5EF4-FFF2-40B4-BE49-F238E27FC236}">
                  <a16:creationId xmlns:a16="http://schemas.microsoft.com/office/drawing/2014/main" id="{4359058D-1BB6-45E7-BD03-1ECE2BB81258}"/>
                </a:ext>
              </a:extLst>
            </p:cNvPr>
            <p:cNvSpPr txBox="1"/>
            <p:nvPr/>
          </p:nvSpPr>
          <p:spPr>
            <a:xfrm>
              <a:off x="-1967571" y="4576745"/>
              <a:ext cx="4624005" cy="1069890"/>
            </a:xfrm>
            <a:prstGeom prst="rect">
              <a:avLst/>
            </a:prstGeom>
            <a:noFill/>
          </p:spPr>
          <p:txBody>
            <a:bodyPr wrap="square" lIns="189421" tIns="189421" rIns="189421" bIns="189421"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623233"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rPr>
                <a:t>Azure regions</a:t>
              </a:r>
              <a:endParaRPr kumimoji="0" lang="en-US" sz="2000" b="0" i="0" u="none" strike="noStrike" kern="1200" cap="none" spc="0" normalizeH="0" baseline="0" noProof="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endParaRPr>
            </a:p>
          </p:txBody>
        </p:sp>
      </p:grpSp>
      <p:sp>
        <p:nvSpPr>
          <p:cNvPr id="46" name="Oval 45">
            <a:extLst>
              <a:ext uri="{FF2B5EF4-FFF2-40B4-BE49-F238E27FC236}">
                <a16:creationId xmlns:a16="http://schemas.microsoft.com/office/drawing/2014/main" id="{781FD176-995E-4096-A9D3-C536DC83A2B0}"/>
              </a:ext>
            </a:extLst>
          </p:cNvPr>
          <p:cNvSpPr/>
          <p:nvPr/>
        </p:nvSpPr>
        <p:spPr bwMode="auto">
          <a:xfrm>
            <a:off x="11035775" y="5771850"/>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7" name="Oval 46">
            <a:extLst>
              <a:ext uri="{FF2B5EF4-FFF2-40B4-BE49-F238E27FC236}">
                <a16:creationId xmlns:a16="http://schemas.microsoft.com/office/drawing/2014/main" id="{C4EFA93D-4BC4-47F8-97C1-1234E7000563}"/>
              </a:ext>
            </a:extLst>
          </p:cNvPr>
          <p:cNvSpPr/>
          <p:nvPr/>
        </p:nvSpPr>
        <p:spPr bwMode="auto">
          <a:xfrm>
            <a:off x="11196549" y="552064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Oval 1">
            <a:extLst>
              <a:ext uri="{FF2B5EF4-FFF2-40B4-BE49-F238E27FC236}">
                <a16:creationId xmlns:a16="http://schemas.microsoft.com/office/drawing/2014/main" id="{6CA7D4A3-1C90-4B6E-94B5-7E39506413DC}"/>
              </a:ext>
            </a:extLst>
          </p:cNvPr>
          <p:cNvSpPr/>
          <p:nvPr/>
        </p:nvSpPr>
        <p:spPr bwMode="auto">
          <a:xfrm>
            <a:off x="6255340" y="1851312"/>
            <a:ext cx="137431" cy="1374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B15C5AF5-02E4-47CB-8D0A-3374EDA97C38}"/>
              </a:ext>
            </a:extLst>
          </p:cNvPr>
          <p:cNvSpPr/>
          <p:nvPr/>
        </p:nvSpPr>
        <p:spPr bwMode="auto">
          <a:xfrm>
            <a:off x="6450602" y="1791781"/>
            <a:ext cx="137431" cy="1374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D5D7F539-0F23-42B3-83BD-E6C5F8D1EE36}"/>
              </a:ext>
            </a:extLst>
          </p:cNvPr>
          <p:cNvSpPr/>
          <p:nvPr/>
        </p:nvSpPr>
        <p:spPr bwMode="auto">
          <a:xfrm>
            <a:off x="7707784" y="3768296"/>
            <a:ext cx="137431" cy="1374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88C629BE-7343-431A-930C-927C72C5F1C8}"/>
              </a:ext>
            </a:extLst>
          </p:cNvPr>
          <p:cNvSpPr/>
          <p:nvPr/>
        </p:nvSpPr>
        <p:spPr bwMode="auto">
          <a:xfrm>
            <a:off x="6238173" y="1830500"/>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Oval 42">
            <a:extLst>
              <a:ext uri="{FF2B5EF4-FFF2-40B4-BE49-F238E27FC236}">
                <a16:creationId xmlns:a16="http://schemas.microsoft.com/office/drawing/2014/main" id="{4CB1AB41-F946-417E-A42E-68440787F56D}"/>
              </a:ext>
            </a:extLst>
          </p:cNvPr>
          <p:cNvSpPr/>
          <p:nvPr/>
        </p:nvSpPr>
        <p:spPr bwMode="auto">
          <a:xfrm>
            <a:off x="6429484" y="1768892"/>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0" name="Oval 49">
            <a:extLst>
              <a:ext uri="{FF2B5EF4-FFF2-40B4-BE49-F238E27FC236}">
                <a16:creationId xmlns:a16="http://schemas.microsoft.com/office/drawing/2014/main" id="{68586618-FC16-4B6E-A76C-4941905D5DBE}"/>
              </a:ext>
            </a:extLst>
          </p:cNvPr>
          <p:cNvSpPr/>
          <p:nvPr/>
        </p:nvSpPr>
        <p:spPr bwMode="auto">
          <a:xfrm>
            <a:off x="7867328" y="3761152"/>
            <a:ext cx="137431" cy="1374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20342BF4-71D3-4414-B8CD-4BB36EB34C1A}"/>
              </a:ext>
            </a:extLst>
          </p:cNvPr>
          <p:cNvSpPr/>
          <p:nvPr/>
        </p:nvSpPr>
        <p:spPr bwMode="auto">
          <a:xfrm>
            <a:off x="7847913" y="3740998"/>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Oval 44">
            <a:extLst>
              <a:ext uri="{FF2B5EF4-FFF2-40B4-BE49-F238E27FC236}">
                <a16:creationId xmlns:a16="http://schemas.microsoft.com/office/drawing/2014/main" id="{5223E211-0145-4477-9838-BB97A42A0648}"/>
              </a:ext>
            </a:extLst>
          </p:cNvPr>
          <p:cNvSpPr/>
          <p:nvPr/>
        </p:nvSpPr>
        <p:spPr bwMode="auto">
          <a:xfrm>
            <a:off x="7689028" y="3747484"/>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3039371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25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125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125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125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125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125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grpId="0" nodeType="withEffect">
                                  <p:stCondLst>
                                    <p:cond delay="125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par>
                                <p:cTn id="55" presetID="53" presetClass="entr" presetSubtype="16" fill="hold" grpId="0" nodeType="withEffect">
                                  <p:stCondLst>
                                    <p:cond delay="125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ppt_w</p:attrName>
                                        </p:attrNameLst>
                                      </p:cBhvr>
                                      <p:tavLst>
                                        <p:tav tm="0">
                                          <p:val>
                                            <p:fltVal val="0"/>
                                          </p:val>
                                        </p:tav>
                                        <p:tav tm="100000">
                                          <p:val>
                                            <p:strVal val="#ppt_w"/>
                                          </p:val>
                                        </p:tav>
                                      </p:tavLst>
                                    </p:anim>
                                    <p:anim calcmode="lin" valueType="num">
                                      <p:cBhvr>
                                        <p:cTn id="58" dur="500" fill="hold"/>
                                        <p:tgtEl>
                                          <p:spTgt spid="14"/>
                                        </p:tgtEl>
                                        <p:attrNameLst>
                                          <p:attrName>ppt_h</p:attrName>
                                        </p:attrNameLst>
                                      </p:cBhvr>
                                      <p:tavLst>
                                        <p:tav tm="0">
                                          <p:val>
                                            <p:fltVal val="0"/>
                                          </p:val>
                                        </p:tav>
                                        <p:tav tm="100000">
                                          <p:val>
                                            <p:strVal val="#ppt_h"/>
                                          </p:val>
                                        </p:tav>
                                      </p:tavLst>
                                    </p:anim>
                                    <p:animEffect transition="in" filter="fade">
                                      <p:cBhvr>
                                        <p:cTn id="59" dur="500"/>
                                        <p:tgtEl>
                                          <p:spTgt spid="14"/>
                                        </p:tgtEl>
                                      </p:cBhvr>
                                    </p:animEffect>
                                  </p:childTnLst>
                                </p:cTn>
                              </p:par>
                              <p:par>
                                <p:cTn id="60" presetID="53" presetClass="entr" presetSubtype="16" fill="hold" grpId="0" nodeType="withEffect">
                                  <p:stCondLst>
                                    <p:cond delay="125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par>
                                <p:cTn id="65" presetID="53" presetClass="entr" presetSubtype="16" fill="hold" grpId="0" nodeType="withEffect">
                                  <p:stCondLst>
                                    <p:cond delay="125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Effect transition="in" filter="fade">
                                      <p:cBhvr>
                                        <p:cTn id="69" dur="500"/>
                                        <p:tgtEl>
                                          <p:spTgt spid="16"/>
                                        </p:tgtEl>
                                      </p:cBhvr>
                                    </p:animEffect>
                                  </p:childTnLst>
                                </p:cTn>
                              </p:par>
                              <p:par>
                                <p:cTn id="70" presetID="53" presetClass="entr" presetSubtype="16" fill="hold" grpId="0" nodeType="withEffect">
                                  <p:stCondLst>
                                    <p:cond delay="1250"/>
                                  </p:stCondLst>
                                  <p:childTnLst>
                                    <p:set>
                                      <p:cBhvr>
                                        <p:cTn id="71" dur="1" fill="hold">
                                          <p:stCondLst>
                                            <p:cond delay="0"/>
                                          </p:stCondLst>
                                        </p:cTn>
                                        <p:tgtEl>
                                          <p:spTgt spid="17"/>
                                        </p:tgtEl>
                                        <p:attrNameLst>
                                          <p:attrName>style.visibility</p:attrName>
                                        </p:attrNameLst>
                                      </p:cBhvr>
                                      <p:to>
                                        <p:strVal val="visible"/>
                                      </p:to>
                                    </p:set>
                                    <p:anim calcmode="lin" valueType="num">
                                      <p:cBhvr>
                                        <p:cTn id="72" dur="500" fill="hold"/>
                                        <p:tgtEl>
                                          <p:spTgt spid="17"/>
                                        </p:tgtEl>
                                        <p:attrNameLst>
                                          <p:attrName>ppt_w</p:attrName>
                                        </p:attrNameLst>
                                      </p:cBhvr>
                                      <p:tavLst>
                                        <p:tav tm="0">
                                          <p:val>
                                            <p:fltVal val="0"/>
                                          </p:val>
                                        </p:tav>
                                        <p:tav tm="100000">
                                          <p:val>
                                            <p:strVal val="#ppt_w"/>
                                          </p:val>
                                        </p:tav>
                                      </p:tavLst>
                                    </p:anim>
                                    <p:anim calcmode="lin" valueType="num">
                                      <p:cBhvr>
                                        <p:cTn id="73" dur="500" fill="hold"/>
                                        <p:tgtEl>
                                          <p:spTgt spid="17"/>
                                        </p:tgtEl>
                                        <p:attrNameLst>
                                          <p:attrName>ppt_h</p:attrName>
                                        </p:attrNameLst>
                                      </p:cBhvr>
                                      <p:tavLst>
                                        <p:tav tm="0">
                                          <p:val>
                                            <p:fltVal val="0"/>
                                          </p:val>
                                        </p:tav>
                                        <p:tav tm="100000">
                                          <p:val>
                                            <p:strVal val="#ppt_h"/>
                                          </p:val>
                                        </p:tav>
                                      </p:tavLst>
                                    </p:anim>
                                    <p:animEffect transition="in" filter="fade">
                                      <p:cBhvr>
                                        <p:cTn id="74" dur="500"/>
                                        <p:tgtEl>
                                          <p:spTgt spid="17"/>
                                        </p:tgtEl>
                                      </p:cBhvr>
                                    </p:animEffect>
                                  </p:childTnLst>
                                </p:cTn>
                              </p:par>
                              <p:par>
                                <p:cTn id="75" presetID="53" presetClass="entr" presetSubtype="16" fill="hold" grpId="0" nodeType="withEffect">
                                  <p:stCondLst>
                                    <p:cond delay="1250"/>
                                  </p:stCondLst>
                                  <p:childTnLst>
                                    <p:set>
                                      <p:cBhvr>
                                        <p:cTn id="76" dur="1" fill="hold">
                                          <p:stCondLst>
                                            <p:cond delay="0"/>
                                          </p:stCondLst>
                                        </p:cTn>
                                        <p:tgtEl>
                                          <p:spTgt spid="18"/>
                                        </p:tgtEl>
                                        <p:attrNameLst>
                                          <p:attrName>style.visibility</p:attrName>
                                        </p:attrNameLst>
                                      </p:cBhvr>
                                      <p:to>
                                        <p:strVal val="visible"/>
                                      </p:to>
                                    </p:set>
                                    <p:anim calcmode="lin" valueType="num">
                                      <p:cBhvr>
                                        <p:cTn id="77" dur="500" fill="hold"/>
                                        <p:tgtEl>
                                          <p:spTgt spid="18"/>
                                        </p:tgtEl>
                                        <p:attrNameLst>
                                          <p:attrName>ppt_w</p:attrName>
                                        </p:attrNameLst>
                                      </p:cBhvr>
                                      <p:tavLst>
                                        <p:tav tm="0">
                                          <p:val>
                                            <p:fltVal val="0"/>
                                          </p:val>
                                        </p:tav>
                                        <p:tav tm="100000">
                                          <p:val>
                                            <p:strVal val="#ppt_w"/>
                                          </p:val>
                                        </p:tav>
                                      </p:tavLst>
                                    </p:anim>
                                    <p:anim calcmode="lin" valueType="num">
                                      <p:cBhvr>
                                        <p:cTn id="78" dur="500" fill="hold"/>
                                        <p:tgtEl>
                                          <p:spTgt spid="18"/>
                                        </p:tgtEl>
                                        <p:attrNameLst>
                                          <p:attrName>ppt_h</p:attrName>
                                        </p:attrNameLst>
                                      </p:cBhvr>
                                      <p:tavLst>
                                        <p:tav tm="0">
                                          <p:val>
                                            <p:fltVal val="0"/>
                                          </p:val>
                                        </p:tav>
                                        <p:tav tm="100000">
                                          <p:val>
                                            <p:strVal val="#ppt_h"/>
                                          </p:val>
                                        </p:tav>
                                      </p:tavLst>
                                    </p:anim>
                                    <p:animEffect transition="in" filter="fade">
                                      <p:cBhvr>
                                        <p:cTn id="79" dur="500"/>
                                        <p:tgtEl>
                                          <p:spTgt spid="18"/>
                                        </p:tgtEl>
                                      </p:cBhvr>
                                    </p:animEffect>
                                  </p:childTnLst>
                                </p:cTn>
                              </p:par>
                              <p:par>
                                <p:cTn id="80" presetID="53" presetClass="entr" presetSubtype="16" fill="hold" grpId="0" nodeType="withEffect">
                                  <p:stCondLst>
                                    <p:cond delay="1250"/>
                                  </p:stCondLst>
                                  <p:childTnLst>
                                    <p:set>
                                      <p:cBhvr>
                                        <p:cTn id="81" dur="1" fill="hold">
                                          <p:stCondLst>
                                            <p:cond delay="0"/>
                                          </p:stCondLst>
                                        </p:cTn>
                                        <p:tgtEl>
                                          <p:spTgt spid="19"/>
                                        </p:tgtEl>
                                        <p:attrNameLst>
                                          <p:attrName>style.visibility</p:attrName>
                                        </p:attrNameLst>
                                      </p:cBhvr>
                                      <p:to>
                                        <p:strVal val="visible"/>
                                      </p:to>
                                    </p:set>
                                    <p:anim calcmode="lin" valueType="num">
                                      <p:cBhvr>
                                        <p:cTn id="82" dur="500" fill="hold"/>
                                        <p:tgtEl>
                                          <p:spTgt spid="19"/>
                                        </p:tgtEl>
                                        <p:attrNameLst>
                                          <p:attrName>ppt_w</p:attrName>
                                        </p:attrNameLst>
                                      </p:cBhvr>
                                      <p:tavLst>
                                        <p:tav tm="0">
                                          <p:val>
                                            <p:fltVal val="0"/>
                                          </p:val>
                                        </p:tav>
                                        <p:tav tm="100000">
                                          <p:val>
                                            <p:strVal val="#ppt_w"/>
                                          </p:val>
                                        </p:tav>
                                      </p:tavLst>
                                    </p:anim>
                                    <p:anim calcmode="lin" valueType="num">
                                      <p:cBhvr>
                                        <p:cTn id="83" dur="500" fill="hold"/>
                                        <p:tgtEl>
                                          <p:spTgt spid="19"/>
                                        </p:tgtEl>
                                        <p:attrNameLst>
                                          <p:attrName>ppt_h</p:attrName>
                                        </p:attrNameLst>
                                      </p:cBhvr>
                                      <p:tavLst>
                                        <p:tav tm="0">
                                          <p:val>
                                            <p:fltVal val="0"/>
                                          </p:val>
                                        </p:tav>
                                        <p:tav tm="100000">
                                          <p:val>
                                            <p:strVal val="#ppt_h"/>
                                          </p:val>
                                        </p:tav>
                                      </p:tavLst>
                                    </p:anim>
                                    <p:animEffect transition="in" filter="fade">
                                      <p:cBhvr>
                                        <p:cTn id="84" dur="500"/>
                                        <p:tgtEl>
                                          <p:spTgt spid="19"/>
                                        </p:tgtEl>
                                      </p:cBhvr>
                                    </p:animEffect>
                                  </p:childTnLst>
                                </p:cTn>
                              </p:par>
                              <p:par>
                                <p:cTn id="85" presetID="53" presetClass="entr" presetSubtype="16" fill="hold" grpId="0" nodeType="withEffect">
                                  <p:stCondLst>
                                    <p:cond delay="1250"/>
                                  </p:stCondLst>
                                  <p:childTnLst>
                                    <p:set>
                                      <p:cBhvr>
                                        <p:cTn id="86" dur="1" fill="hold">
                                          <p:stCondLst>
                                            <p:cond delay="0"/>
                                          </p:stCondLst>
                                        </p:cTn>
                                        <p:tgtEl>
                                          <p:spTgt spid="20"/>
                                        </p:tgtEl>
                                        <p:attrNameLst>
                                          <p:attrName>style.visibility</p:attrName>
                                        </p:attrNameLst>
                                      </p:cBhvr>
                                      <p:to>
                                        <p:strVal val="visible"/>
                                      </p:to>
                                    </p:set>
                                    <p:anim calcmode="lin" valueType="num">
                                      <p:cBhvr>
                                        <p:cTn id="87" dur="500" fill="hold"/>
                                        <p:tgtEl>
                                          <p:spTgt spid="20"/>
                                        </p:tgtEl>
                                        <p:attrNameLst>
                                          <p:attrName>ppt_w</p:attrName>
                                        </p:attrNameLst>
                                      </p:cBhvr>
                                      <p:tavLst>
                                        <p:tav tm="0">
                                          <p:val>
                                            <p:fltVal val="0"/>
                                          </p:val>
                                        </p:tav>
                                        <p:tav tm="100000">
                                          <p:val>
                                            <p:strVal val="#ppt_w"/>
                                          </p:val>
                                        </p:tav>
                                      </p:tavLst>
                                    </p:anim>
                                    <p:anim calcmode="lin" valueType="num">
                                      <p:cBhvr>
                                        <p:cTn id="88" dur="500" fill="hold"/>
                                        <p:tgtEl>
                                          <p:spTgt spid="20"/>
                                        </p:tgtEl>
                                        <p:attrNameLst>
                                          <p:attrName>ppt_h</p:attrName>
                                        </p:attrNameLst>
                                      </p:cBhvr>
                                      <p:tavLst>
                                        <p:tav tm="0">
                                          <p:val>
                                            <p:fltVal val="0"/>
                                          </p:val>
                                        </p:tav>
                                        <p:tav tm="100000">
                                          <p:val>
                                            <p:strVal val="#ppt_h"/>
                                          </p:val>
                                        </p:tav>
                                      </p:tavLst>
                                    </p:anim>
                                    <p:animEffect transition="in" filter="fade">
                                      <p:cBhvr>
                                        <p:cTn id="89" dur="500"/>
                                        <p:tgtEl>
                                          <p:spTgt spid="20"/>
                                        </p:tgtEl>
                                      </p:cBhvr>
                                    </p:animEffect>
                                  </p:childTnLst>
                                </p:cTn>
                              </p:par>
                              <p:par>
                                <p:cTn id="90" presetID="53" presetClass="entr" presetSubtype="16" fill="hold" grpId="0" nodeType="withEffect">
                                  <p:stCondLst>
                                    <p:cond delay="1250"/>
                                  </p:stCondLst>
                                  <p:childTnLst>
                                    <p:set>
                                      <p:cBhvr>
                                        <p:cTn id="91" dur="1" fill="hold">
                                          <p:stCondLst>
                                            <p:cond delay="0"/>
                                          </p:stCondLst>
                                        </p:cTn>
                                        <p:tgtEl>
                                          <p:spTgt spid="21"/>
                                        </p:tgtEl>
                                        <p:attrNameLst>
                                          <p:attrName>style.visibility</p:attrName>
                                        </p:attrNameLst>
                                      </p:cBhvr>
                                      <p:to>
                                        <p:strVal val="visible"/>
                                      </p:to>
                                    </p:set>
                                    <p:anim calcmode="lin" valueType="num">
                                      <p:cBhvr>
                                        <p:cTn id="92" dur="500" fill="hold"/>
                                        <p:tgtEl>
                                          <p:spTgt spid="21"/>
                                        </p:tgtEl>
                                        <p:attrNameLst>
                                          <p:attrName>ppt_w</p:attrName>
                                        </p:attrNameLst>
                                      </p:cBhvr>
                                      <p:tavLst>
                                        <p:tav tm="0">
                                          <p:val>
                                            <p:fltVal val="0"/>
                                          </p:val>
                                        </p:tav>
                                        <p:tav tm="100000">
                                          <p:val>
                                            <p:strVal val="#ppt_w"/>
                                          </p:val>
                                        </p:tav>
                                      </p:tavLst>
                                    </p:anim>
                                    <p:anim calcmode="lin" valueType="num">
                                      <p:cBhvr>
                                        <p:cTn id="93" dur="500" fill="hold"/>
                                        <p:tgtEl>
                                          <p:spTgt spid="21"/>
                                        </p:tgtEl>
                                        <p:attrNameLst>
                                          <p:attrName>ppt_h</p:attrName>
                                        </p:attrNameLst>
                                      </p:cBhvr>
                                      <p:tavLst>
                                        <p:tav tm="0">
                                          <p:val>
                                            <p:fltVal val="0"/>
                                          </p:val>
                                        </p:tav>
                                        <p:tav tm="100000">
                                          <p:val>
                                            <p:strVal val="#ppt_h"/>
                                          </p:val>
                                        </p:tav>
                                      </p:tavLst>
                                    </p:anim>
                                    <p:animEffect transition="in" filter="fade">
                                      <p:cBhvr>
                                        <p:cTn id="94" dur="500"/>
                                        <p:tgtEl>
                                          <p:spTgt spid="21"/>
                                        </p:tgtEl>
                                      </p:cBhvr>
                                    </p:animEffect>
                                  </p:childTnLst>
                                </p:cTn>
                              </p:par>
                              <p:par>
                                <p:cTn id="95" presetID="53" presetClass="entr" presetSubtype="16" fill="hold" grpId="0" nodeType="withEffect">
                                  <p:stCondLst>
                                    <p:cond delay="1250"/>
                                  </p:stCondLst>
                                  <p:childTnLst>
                                    <p:set>
                                      <p:cBhvr>
                                        <p:cTn id="96" dur="1" fill="hold">
                                          <p:stCondLst>
                                            <p:cond delay="0"/>
                                          </p:stCondLst>
                                        </p:cTn>
                                        <p:tgtEl>
                                          <p:spTgt spid="22"/>
                                        </p:tgtEl>
                                        <p:attrNameLst>
                                          <p:attrName>style.visibility</p:attrName>
                                        </p:attrNameLst>
                                      </p:cBhvr>
                                      <p:to>
                                        <p:strVal val="visible"/>
                                      </p:to>
                                    </p:set>
                                    <p:anim calcmode="lin" valueType="num">
                                      <p:cBhvr>
                                        <p:cTn id="97" dur="500" fill="hold"/>
                                        <p:tgtEl>
                                          <p:spTgt spid="22"/>
                                        </p:tgtEl>
                                        <p:attrNameLst>
                                          <p:attrName>ppt_w</p:attrName>
                                        </p:attrNameLst>
                                      </p:cBhvr>
                                      <p:tavLst>
                                        <p:tav tm="0">
                                          <p:val>
                                            <p:fltVal val="0"/>
                                          </p:val>
                                        </p:tav>
                                        <p:tav tm="100000">
                                          <p:val>
                                            <p:strVal val="#ppt_w"/>
                                          </p:val>
                                        </p:tav>
                                      </p:tavLst>
                                    </p:anim>
                                    <p:anim calcmode="lin" valueType="num">
                                      <p:cBhvr>
                                        <p:cTn id="98" dur="500" fill="hold"/>
                                        <p:tgtEl>
                                          <p:spTgt spid="22"/>
                                        </p:tgtEl>
                                        <p:attrNameLst>
                                          <p:attrName>ppt_h</p:attrName>
                                        </p:attrNameLst>
                                      </p:cBhvr>
                                      <p:tavLst>
                                        <p:tav tm="0">
                                          <p:val>
                                            <p:fltVal val="0"/>
                                          </p:val>
                                        </p:tav>
                                        <p:tav tm="100000">
                                          <p:val>
                                            <p:strVal val="#ppt_h"/>
                                          </p:val>
                                        </p:tav>
                                      </p:tavLst>
                                    </p:anim>
                                    <p:animEffect transition="in" filter="fade">
                                      <p:cBhvr>
                                        <p:cTn id="99" dur="500"/>
                                        <p:tgtEl>
                                          <p:spTgt spid="22"/>
                                        </p:tgtEl>
                                      </p:cBhvr>
                                    </p:animEffect>
                                  </p:childTnLst>
                                </p:cTn>
                              </p:par>
                              <p:par>
                                <p:cTn id="100" presetID="53" presetClass="entr" presetSubtype="16" fill="hold" grpId="0" nodeType="withEffect">
                                  <p:stCondLst>
                                    <p:cond delay="1250"/>
                                  </p:stCondLst>
                                  <p:childTnLst>
                                    <p:set>
                                      <p:cBhvr>
                                        <p:cTn id="101" dur="1" fill="hold">
                                          <p:stCondLst>
                                            <p:cond delay="0"/>
                                          </p:stCondLst>
                                        </p:cTn>
                                        <p:tgtEl>
                                          <p:spTgt spid="23"/>
                                        </p:tgtEl>
                                        <p:attrNameLst>
                                          <p:attrName>style.visibility</p:attrName>
                                        </p:attrNameLst>
                                      </p:cBhvr>
                                      <p:to>
                                        <p:strVal val="visible"/>
                                      </p:to>
                                    </p:set>
                                    <p:anim calcmode="lin" valueType="num">
                                      <p:cBhvr>
                                        <p:cTn id="102" dur="500" fill="hold"/>
                                        <p:tgtEl>
                                          <p:spTgt spid="23"/>
                                        </p:tgtEl>
                                        <p:attrNameLst>
                                          <p:attrName>ppt_w</p:attrName>
                                        </p:attrNameLst>
                                      </p:cBhvr>
                                      <p:tavLst>
                                        <p:tav tm="0">
                                          <p:val>
                                            <p:fltVal val="0"/>
                                          </p:val>
                                        </p:tav>
                                        <p:tav tm="100000">
                                          <p:val>
                                            <p:strVal val="#ppt_w"/>
                                          </p:val>
                                        </p:tav>
                                      </p:tavLst>
                                    </p:anim>
                                    <p:anim calcmode="lin" valueType="num">
                                      <p:cBhvr>
                                        <p:cTn id="103" dur="500" fill="hold"/>
                                        <p:tgtEl>
                                          <p:spTgt spid="23"/>
                                        </p:tgtEl>
                                        <p:attrNameLst>
                                          <p:attrName>ppt_h</p:attrName>
                                        </p:attrNameLst>
                                      </p:cBhvr>
                                      <p:tavLst>
                                        <p:tav tm="0">
                                          <p:val>
                                            <p:fltVal val="0"/>
                                          </p:val>
                                        </p:tav>
                                        <p:tav tm="100000">
                                          <p:val>
                                            <p:strVal val="#ppt_h"/>
                                          </p:val>
                                        </p:tav>
                                      </p:tavLst>
                                    </p:anim>
                                    <p:animEffect transition="in" filter="fade">
                                      <p:cBhvr>
                                        <p:cTn id="104" dur="500"/>
                                        <p:tgtEl>
                                          <p:spTgt spid="23"/>
                                        </p:tgtEl>
                                      </p:cBhvr>
                                    </p:animEffect>
                                  </p:childTnLst>
                                </p:cTn>
                              </p:par>
                              <p:par>
                                <p:cTn id="105" presetID="53" presetClass="entr" presetSubtype="16" fill="hold" grpId="0" nodeType="withEffect">
                                  <p:stCondLst>
                                    <p:cond delay="1250"/>
                                  </p:stCondLst>
                                  <p:childTnLst>
                                    <p:set>
                                      <p:cBhvr>
                                        <p:cTn id="106" dur="1" fill="hold">
                                          <p:stCondLst>
                                            <p:cond delay="0"/>
                                          </p:stCondLst>
                                        </p:cTn>
                                        <p:tgtEl>
                                          <p:spTgt spid="24"/>
                                        </p:tgtEl>
                                        <p:attrNameLst>
                                          <p:attrName>style.visibility</p:attrName>
                                        </p:attrNameLst>
                                      </p:cBhvr>
                                      <p:to>
                                        <p:strVal val="visible"/>
                                      </p:to>
                                    </p:set>
                                    <p:anim calcmode="lin" valueType="num">
                                      <p:cBhvr>
                                        <p:cTn id="107" dur="500" fill="hold"/>
                                        <p:tgtEl>
                                          <p:spTgt spid="24"/>
                                        </p:tgtEl>
                                        <p:attrNameLst>
                                          <p:attrName>ppt_w</p:attrName>
                                        </p:attrNameLst>
                                      </p:cBhvr>
                                      <p:tavLst>
                                        <p:tav tm="0">
                                          <p:val>
                                            <p:fltVal val="0"/>
                                          </p:val>
                                        </p:tav>
                                        <p:tav tm="100000">
                                          <p:val>
                                            <p:strVal val="#ppt_w"/>
                                          </p:val>
                                        </p:tav>
                                      </p:tavLst>
                                    </p:anim>
                                    <p:anim calcmode="lin" valueType="num">
                                      <p:cBhvr>
                                        <p:cTn id="108" dur="500" fill="hold"/>
                                        <p:tgtEl>
                                          <p:spTgt spid="24"/>
                                        </p:tgtEl>
                                        <p:attrNameLst>
                                          <p:attrName>ppt_h</p:attrName>
                                        </p:attrNameLst>
                                      </p:cBhvr>
                                      <p:tavLst>
                                        <p:tav tm="0">
                                          <p:val>
                                            <p:fltVal val="0"/>
                                          </p:val>
                                        </p:tav>
                                        <p:tav tm="100000">
                                          <p:val>
                                            <p:strVal val="#ppt_h"/>
                                          </p:val>
                                        </p:tav>
                                      </p:tavLst>
                                    </p:anim>
                                    <p:animEffect transition="in" filter="fade">
                                      <p:cBhvr>
                                        <p:cTn id="109" dur="500"/>
                                        <p:tgtEl>
                                          <p:spTgt spid="24"/>
                                        </p:tgtEl>
                                      </p:cBhvr>
                                    </p:animEffect>
                                  </p:childTnLst>
                                </p:cTn>
                              </p:par>
                              <p:par>
                                <p:cTn id="110" presetID="53" presetClass="entr" presetSubtype="16" fill="hold" grpId="0" nodeType="withEffect">
                                  <p:stCondLst>
                                    <p:cond delay="1250"/>
                                  </p:stCondLst>
                                  <p:childTnLst>
                                    <p:set>
                                      <p:cBhvr>
                                        <p:cTn id="111" dur="1" fill="hold">
                                          <p:stCondLst>
                                            <p:cond delay="0"/>
                                          </p:stCondLst>
                                        </p:cTn>
                                        <p:tgtEl>
                                          <p:spTgt spid="25"/>
                                        </p:tgtEl>
                                        <p:attrNameLst>
                                          <p:attrName>style.visibility</p:attrName>
                                        </p:attrNameLst>
                                      </p:cBhvr>
                                      <p:to>
                                        <p:strVal val="visible"/>
                                      </p:to>
                                    </p:set>
                                    <p:anim calcmode="lin" valueType="num">
                                      <p:cBhvr>
                                        <p:cTn id="112" dur="500" fill="hold"/>
                                        <p:tgtEl>
                                          <p:spTgt spid="25"/>
                                        </p:tgtEl>
                                        <p:attrNameLst>
                                          <p:attrName>ppt_w</p:attrName>
                                        </p:attrNameLst>
                                      </p:cBhvr>
                                      <p:tavLst>
                                        <p:tav tm="0">
                                          <p:val>
                                            <p:fltVal val="0"/>
                                          </p:val>
                                        </p:tav>
                                        <p:tav tm="100000">
                                          <p:val>
                                            <p:strVal val="#ppt_w"/>
                                          </p:val>
                                        </p:tav>
                                      </p:tavLst>
                                    </p:anim>
                                    <p:anim calcmode="lin" valueType="num">
                                      <p:cBhvr>
                                        <p:cTn id="113" dur="500" fill="hold"/>
                                        <p:tgtEl>
                                          <p:spTgt spid="25"/>
                                        </p:tgtEl>
                                        <p:attrNameLst>
                                          <p:attrName>ppt_h</p:attrName>
                                        </p:attrNameLst>
                                      </p:cBhvr>
                                      <p:tavLst>
                                        <p:tav tm="0">
                                          <p:val>
                                            <p:fltVal val="0"/>
                                          </p:val>
                                        </p:tav>
                                        <p:tav tm="100000">
                                          <p:val>
                                            <p:strVal val="#ppt_h"/>
                                          </p:val>
                                        </p:tav>
                                      </p:tavLst>
                                    </p:anim>
                                    <p:animEffect transition="in" filter="fade">
                                      <p:cBhvr>
                                        <p:cTn id="114" dur="500"/>
                                        <p:tgtEl>
                                          <p:spTgt spid="25"/>
                                        </p:tgtEl>
                                      </p:cBhvr>
                                    </p:animEffect>
                                  </p:childTnLst>
                                </p:cTn>
                              </p:par>
                              <p:par>
                                <p:cTn id="115" presetID="53" presetClass="entr" presetSubtype="16" fill="hold" grpId="0" nodeType="withEffect">
                                  <p:stCondLst>
                                    <p:cond delay="125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500" fill="hold"/>
                                        <p:tgtEl>
                                          <p:spTgt spid="26"/>
                                        </p:tgtEl>
                                        <p:attrNameLst>
                                          <p:attrName>ppt_w</p:attrName>
                                        </p:attrNameLst>
                                      </p:cBhvr>
                                      <p:tavLst>
                                        <p:tav tm="0">
                                          <p:val>
                                            <p:fltVal val="0"/>
                                          </p:val>
                                        </p:tav>
                                        <p:tav tm="100000">
                                          <p:val>
                                            <p:strVal val="#ppt_w"/>
                                          </p:val>
                                        </p:tav>
                                      </p:tavLst>
                                    </p:anim>
                                    <p:anim calcmode="lin" valueType="num">
                                      <p:cBhvr>
                                        <p:cTn id="118" dur="500" fill="hold"/>
                                        <p:tgtEl>
                                          <p:spTgt spid="26"/>
                                        </p:tgtEl>
                                        <p:attrNameLst>
                                          <p:attrName>ppt_h</p:attrName>
                                        </p:attrNameLst>
                                      </p:cBhvr>
                                      <p:tavLst>
                                        <p:tav tm="0">
                                          <p:val>
                                            <p:fltVal val="0"/>
                                          </p:val>
                                        </p:tav>
                                        <p:tav tm="100000">
                                          <p:val>
                                            <p:strVal val="#ppt_h"/>
                                          </p:val>
                                        </p:tav>
                                      </p:tavLst>
                                    </p:anim>
                                    <p:animEffect transition="in" filter="fade">
                                      <p:cBhvr>
                                        <p:cTn id="119" dur="500"/>
                                        <p:tgtEl>
                                          <p:spTgt spid="26"/>
                                        </p:tgtEl>
                                      </p:cBhvr>
                                    </p:animEffect>
                                  </p:childTnLst>
                                </p:cTn>
                              </p:par>
                              <p:par>
                                <p:cTn id="120" presetID="53" presetClass="entr" presetSubtype="16" fill="hold" grpId="0" nodeType="withEffect">
                                  <p:stCondLst>
                                    <p:cond delay="1250"/>
                                  </p:stCondLst>
                                  <p:childTnLst>
                                    <p:set>
                                      <p:cBhvr>
                                        <p:cTn id="121" dur="1" fill="hold">
                                          <p:stCondLst>
                                            <p:cond delay="0"/>
                                          </p:stCondLst>
                                        </p:cTn>
                                        <p:tgtEl>
                                          <p:spTgt spid="27"/>
                                        </p:tgtEl>
                                        <p:attrNameLst>
                                          <p:attrName>style.visibility</p:attrName>
                                        </p:attrNameLst>
                                      </p:cBhvr>
                                      <p:to>
                                        <p:strVal val="visible"/>
                                      </p:to>
                                    </p:set>
                                    <p:anim calcmode="lin" valueType="num">
                                      <p:cBhvr>
                                        <p:cTn id="122" dur="500" fill="hold"/>
                                        <p:tgtEl>
                                          <p:spTgt spid="27"/>
                                        </p:tgtEl>
                                        <p:attrNameLst>
                                          <p:attrName>ppt_w</p:attrName>
                                        </p:attrNameLst>
                                      </p:cBhvr>
                                      <p:tavLst>
                                        <p:tav tm="0">
                                          <p:val>
                                            <p:fltVal val="0"/>
                                          </p:val>
                                        </p:tav>
                                        <p:tav tm="100000">
                                          <p:val>
                                            <p:strVal val="#ppt_w"/>
                                          </p:val>
                                        </p:tav>
                                      </p:tavLst>
                                    </p:anim>
                                    <p:anim calcmode="lin" valueType="num">
                                      <p:cBhvr>
                                        <p:cTn id="123" dur="500" fill="hold"/>
                                        <p:tgtEl>
                                          <p:spTgt spid="27"/>
                                        </p:tgtEl>
                                        <p:attrNameLst>
                                          <p:attrName>ppt_h</p:attrName>
                                        </p:attrNameLst>
                                      </p:cBhvr>
                                      <p:tavLst>
                                        <p:tav tm="0">
                                          <p:val>
                                            <p:fltVal val="0"/>
                                          </p:val>
                                        </p:tav>
                                        <p:tav tm="100000">
                                          <p:val>
                                            <p:strVal val="#ppt_h"/>
                                          </p:val>
                                        </p:tav>
                                      </p:tavLst>
                                    </p:anim>
                                    <p:animEffect transition="in" filter="fade">
                                      <p:cBhvr>
                                        <p:cTn id="124" dur="500"/>
                                        <p:tgtEl>
                                          <p:spTgt spid="27"/>
                                        </p:tgtEl>
                                      </p:cBhvr>
                                    </p:animEffect>
                                  </p:childTnLst>
                                </p:cTn>
                              </p:par>
                              <p:par>
                                <p:cTn id="125" presetID="53" presetClass="entr" presetSubtype="16" fill="hold" grpId="0" nodeType="withEffect">
                                  <p:stCondLst>
                                    <p:cond delay="1250"/>
                                  </p:stCondLst>
                                  <p:childTnLst>
                                    <p:set>
                                      <p:cBhvr>
                                        <p:cTn id="126" dur="1" fill="hold">
                                          <p:stCondLst>
                                            <p:cond delay="0"/>
                                          </p:stCondLst>
                                        </p:cTn>
                                        <p:tgtEl>
                                          <p:spTgt spid="28"/>
                                        </p:tgtEl>
                                        <p:attrNameLst>
                                          <p:attrName>style.visibility</p:attrName>
                                        </p:attrNameLst>
                                      </p:cBhvr>
                                      <p:to>
                                        <p:strVal val="visible"/>
                                      </p:to>
                                    </p:set>
                                    <p:anim calcmode="lin" valueType="num">
                                      <p:cBhvr>
                                        <p:cTn id="127" dur="500" fill="hold"/>
                                        <p:tgtEl>
                                          <p:spTgt spid="28"/>
                                        </p:tgtEl>
                                        <p:attrNameLst>
                                          <p:attrName>ppt_w</p:attrName>
                                        </p:attrNameLst>
                                      </p:cBhvr>
                                      <p:tavLst>
                                        <p:tav tm="0">
                                          <p:val>
                                            <p:fltVal val="0"/>
                                          </p:val>
                                        </p:tav>
                                        <p:tav tm="100000">
                                          <p:val>
                                            <p:strVal val="#ppt_w"/>
                                          </p:val>
                                        </p:tav>
                                      </p:tavLst>
                                    </p:anim>
                                    <p:anim calcmode="lin" valueType="num">
                                      <p:cBhvr>
                                        <p:cTn id="128" dur="500" fill="hold"/>
                                        <p:tgtEl>
                                          <p:spTgt spid="28"/>
                                        </p:tgtEl>
                                        <p:attrNameLst>
                                          <p:attrName>ppt_h</p:attrName>
                                        </p:attrNameLst>
                                      </p:cBhvr>
                                      <p:tavLst>
                                        <p:tav tm="0">
                                          <p:val>
                                            <p:fltVal val="0"/>
                                          </p:val>
                                        </p:tav>
                                        <p:tav tm="100000">
                                          <p:val>
                                            <p:strVal val="#ppt_h"/>
                                          </p:val>
                                        </p:tav>
                                      </p:tavLst>
                                    </p:anim>
                                    <p:animEffect transition="in" filter="fade">
                                      <p:cBhvr>
                                        <p:cTn id="129" dur="500"/>
                                        <p:tgtEl>
                                          <p:spTgt spid="28"/>
                                        </p:tgtEl>
                                      </p:cBhvr>
                                    </p:animEffect>
                                  </p:childTnLst>
                                </p:cTn>
                              </p:par>
                              <p:par>
                                <p:cTn id="130" presetID="53" presetClass="entr" presetSubtype="16" fill="hold" grpId="0" nodeType="withEffect">
                                  <p:stCondLst>
                                    <p:cond delay="1250"/>
                                  </p:stCondLst>
                                  <p:childTnLst>
                                    <p:set>
                                      <p:cBhvr>
                                        <p:cTn id="131" dur="1" fill="hold">
                                          <p:stCondLst>
                                            <p:cond delay="0"/>
                                          </p:stCondLst>
                                        </p:cTn>
                                        <p:tgtEl>
                                          <p:spTgt spid="29"/>
                                        </p:tgtEl>
                                        <p:attrNameLst>
                                          <p:attrName>style.visibility</p:attrName>
                                        </p:attrNameLst>
                                      </p:cBhvr>
                                      <p:to>
                                        <p:strVal val="visible"/>
                                      </p:to>
                                    </p:set>
                                    <p:anim calcmode="lin" valueType="num">
                                      <p:cBhvr>
                                        <p:cTn id="132" dur="500" fill="hold"/>
                                        <p:tgtEl>
                                          <p:spTgt spid="29"/>
                                        </p:tgtEl>
                                        <p:attrNameLst>
                                          <p:attrName>ppt_w</p:attrName>
                                        </p:attrNameLst>
                                      </p:cBhvr>
                                      <p:tavLst>
                                        <p:tav tm="0">
                                          <p:val>
                                            <p:fltVal val="0"/>
                                          </p:val>
                                        </p:tav>
                                        <p:tav tm="100000">
                                          <p:val>
                                            <p:strVal val="#ppt_w"/>
                                          </p:val>
                                        </p:tav>
                                      </p:tavLst>
                                    </p:anim>
                                    <p:anim calcmode="lin" valueType="num">
                                      <p:cBhvr>
                                        <p:cTn id="133" dur="500" fill="hold"/>
                                        <p:tgtEl>
                                          <p:spTgt spid="29"/>
                                        </p:tgtEl>
                                        <p:attrNameLst>
                                          <p:attrName>ppt_h</p:attrName>
                                        </p:attrNameLst>
                                      </p:cBhvr>
                                      <p:tavLst>
                                        <p:tav tm="0">
                                          <p:val>
                                            <p:fltVal val="0"/>
                                          </p:val>
                                        </p:tav>
                                        <p:tav tm="100000">
                                          <p:val>
                                            <p:strVal val="#ppt_h"/>
                                          </p:val>
                                        </p:tav>
                                      </p:tavLst>
                                    </p:anim>
                                    <p:animEffect transition="in" filter="fade">
                                      <p:cBhvr>
                                        <p:cTn id="134" dur="500"/>
                                        <p:tgtEl>
                                          <p:spTgt spid="29"/>
                                        </p:tgtEl>
                                      </p:cBhvr>
                                    </p:animEffect>
                                  </p:childTnLst>
                                </p:cTn>
                              </p:par>
                              <p:par>
                                <p:cTn id="135" presetID="53" presetClass="entr" presetSubtype="16" fill="hold" grpId="0" nodeType="withEffect">
                                  <p:stCondLst>
                                    <p:cond delay="1250"/>
                                  </p:stCondLst>
                                  <p:childTnLst>
                                    <p:set>
                                      <p:cBhvr>
                                        <p:cTn id="136" dur="1" fill="hold">
                                          <p:stCondLst>
                                            <p:cond delay="0"/>
                                          </p:stCondLst>
                                        </p:cTn>
                                        <p:tgtEl>
                                          <p:spTgt spid="30"/>
                                        </p:tgtEl>
                                        <p:attrNameLst>
                                          <p:attrName>style.visibility</p:attrName>
                                        </p:attrNameLst>
                                      </p:cBhvr>
                                      <p:to>
                                        <p:strVal val="visible"/>
                                      </p:to>
                                    </p:set>
                                    <p:anim calcmode="lin" valueType="num">
                                      <p:cBhvr>
                                        <p:cTn id="137" dur="500" fill="hold"/>
                                        <p:tgtEl>
                                          <p:spTgt spid="30"/>
                                        </p:tgtEl>
                                        <p:attrNameLst>
                                          <p:attrName>ppt_w</p:attrName>
                                        </p:attrNameLst>
                                      </p:cBhvr>
                                      <p:tavLst>
                                        <p:tav tm="0">
                                          <p:val>
                                            <p:fltVal val="0"/>
                                          </p:val>
                                        </p:tav>
                                        <p:tav tm="100000">
                                          <p:val>
                                            <p:strVal val="#ppt_w"/>
                                          </p:val>
                                        </p:tav>
                                      </p:tavLst>
                                    </p:anim>
                                    <p:anim calcmode="lin" valueType="num">
                                      <p:cBhvr>
                                        <p:cTn id="138" dur="500" fill="hold"/>
                                        <p:tgtEl>
                                          <p:spTgt spid="30"/>
                                        </p:tgtEl>
                                        <p:attrNameLst>
                                          <p:attrName>ppt_h</p:attrName>
                                        </p:attrNameLst>
                                      </p:cBhvr>
                                      <p:tavLst>
                                        <p:tav tm="0">
                                          <p:val>
                                            <p:fltVal val="0"/>
                                          </p:val>
                                        </p:tav>
                                        <p:tav tm="100000">
                                          <p:val>
                                            <p:strVal val="#ppt_h"/>
                                          </p:val>
                                        </p:tav>
                                      </p:tavLst>
                                    </p:anim>
                                    <p:animEffect transition="in" filter="fade">
                                      <p:cBhvr>
                                        <p:cTn id="139" dur="500"/>
                                        <p:tgtEl>
                                          <p:spTgt spid="30"/>
                                        </p:tgtEl>
                                      </p:cBhvr>
                                    </p:animEffect>
                                  </p:childTnLst>
                                </p:cTn>
                              </p:par>
                              <p:par>
                                <p:cTn id="140" presetID="53" presetClass="entr" presetSubtype="16" fill="hold" grpId="0" nodeType="withEffect">
                                  <p:stCondLst>
                                    <p:cond delay="1250"/>
                                  </p:stCondLst>
                                  <p:childTnLst>
                                    <p:set>
                                      <p:cBhvr>
                                        <p:cTn id="141" dur="1" fill="hold">
                                          <p:stCondLst>
                                            <p:cond delay="0"/>
                                          </p:stCondLst>
                                        </p:cTn>
                                        <p:tgtEl>
                                          <p:spTgt spid="31"/>
                                        </p:tgtEl>
                                        <p:attrNameLst>
                                          <p:attrName>style.visibility</p:attrName>
                                        </p:attrNameLst>
                                      </p:cBhvr>
                                      <p:to>
                                        <p:strVal val="visible"/>
                                      </p:to>
                                    </p:set>
                                    <p:anim calcmode="lin" valueType="num">
                                      <p:cBhvr>
                                        <p:cTn id="142" dur="500" fill="hold"/>
                                        <p:tgtEl>
                                          <p:spTgt spid="31"/>
                                        </p:tgtEl>
                                        <p:attrNameLst>
                                          <p:attrName>ppt_w</p:attrName>
                                        </p:attrNameLst>
                                      </p:cBhvr>
                                      <p:tavLst>
                                        <p:tav tm="0">
                                          <p:val>
                                            <p:fltVal val="0"/>
                                          </p:val>
                                        </p:tav>
                                        <p:tav tm="100000">
                                          <p:val>
                                            <p:strVal val="#ppt_w"/>
                                          </p:val>
                                        </p:tav>
                                      </p:tavLst>
                                    </p:anim>
                                    <p:anim calcmode="lin" valueType="num">
                                      <p:cBhvr>
                                        <p:cTn id="143" dur="500" fill="hold"/>
                                        <p:tgtEl>
                                          <p:spTgt spid="31"/>
                                        </p:tgtEl>
                                        <p:attrNameLst>
                                          <p:attrName>ppt_h</p:attrName>
                                        </p:attrNameLst>
                                      </p:cBhvr>
                                      <p:tavLst>
                                        <p:tav tm="0">
                                          <p:val>
                                            <p:fltVal val="0"/>
                                          </p:val>
                                        </p:tav>
                                        <p:tav tm="100000">
                                          <p:val>
                                            <p:strVal val="#ppt_h"/>
                                          </p:val>
                                        </p:tav>
                                      </p:tavLst>
                                    </p:anim>
                                    <p:animEffect transition="in" filter="fade">
                                      <p:cBhvr>
                                        <p:cTn id="144" dur="500"/>
                                        <p:tgtEl>
                                          <p:spTgt spid="31"/>
                                        </p:tgtEl>
                                      </p:cBhvr>
                                    </p:animEffect>
                                  </p:childTnLst>
                                </p:cTn>
                              </p:par>
                              <p:par>
                                <p:cTn id="145" presetID="53" presetClass="entr" presetSubtype="16" fill="hold" grpId="0" nodeType="withEffect">
                                  <p:stCondLst>
                                    <p:cond delay="1250"/>
                                  </p:stCondLst>
                                  <p:childTnLst>
                                    <p:set>
                                      <p:cBhvr>
                                        <p:cTn id="146" dur="1" fill="hold">
                                          <p:stCondLst>
                                            <p:cond delay="0"/>
                                          </p:stCondLst>
                                        </p:cTn>
                                        <p:tgtEl>
                                          <p:spTgt spid="32"/>
                                        </p:tgtEl>
                                        <p:attrNameLst>
                                          <p:attrName>style.visibility</p:attrName>
                                        </p:attrNameLst>
                                      </p:cBhvr>
                                      <p:to>
                                        <p:strVal val="visible"/>
                                      </p:to>
                                    </p:set>
                                    <p:anim calcmode="lin" valueType="num">
                                      <p:cBhvr>
                                        <p:cTn id="147" dur="500" fill="hold"/>
                                        <p:tgtEl>
                                          <p:spTgt spid="32"/>
                                        </p:tgtEl>
                                        <p:attrNameLst>
                                          <p:attrName>ppt_w</p:attrName>
                                        </p:attrNameLst>
                                      </p:cBhvr>
                                      <p:tavLst>
                                        <p:tav tm="0">
                                          <p:val>
                                            <p:fltVal val="0"/>
                                          </p:val>
                                        </p:tav>
                                        <p:tav tm="100000">
                                          <p:val>
                                            <p:strVal val="#ppt_w"/>
                                          </p:val>
                                        </p:tav>
                                      </p:tavLst>
                                    </p:anim>
                                    <p:anim calcmode="lin" valueType="num">
                                      <p:cBhvr>
                                        <p:cTn id="148" dur="500" fill="hold"/>
                                        <p:tgtEl>
                                          <p:spTgt spid="32"/>
                                        </p:tgtEl>
                                        <p:attrNameLst>
                                          <p:attrName>ppt_h</p:attrName>
                                        </p:attrNameLst>
                                      </p:cBhvr>
                                      <p:tavLst>
                                        <p:tav tm="0">
                                          <p:val>
                                            <p:fltVal val="0"/>
                                          </p:val>
                                        </p:tav>
                                        <p:tav tm="100000">
                                          <p:val>
                                            <p:strVal val="#ppt_h"/>
                                          </p:val>
                                        </p:tav>
                                      </p:tavLst>
                                    </p:anim>
                                    <p:animEffect transition="in" filter="fade">
                                      <p:cBhvr>
                                        <p:cTn id="149" dur="500"/>
                                        <p:tgtEl>
                                          <p:spTgt spid="32"/>
                                        </p:tgtEl>
                                      </p:cBhvr>
                                    </p:animEffect>
                                  </p:childTnLst>
                                </p:cTn>
                              </p:par>
                              <p:par>
                                <p:cTn id="150" presetID="53" presetClass="entr" presetSubtype="16" fill="hold" grpId="0" nodeType="withEffect">
                                  <p:stCondLst>
                                    <p:cond delay="1250"/>
                                  </p:stCondLst>
                                  <p:childTnLst>
                                    <p:set>
                                      <p:cBhvr>
                                        <p:cTn id="151" dur="1" fill="hold">
                                          <p:stCondLst>
                                            <p:cond delay="0"/>
                                          </p:stCondLst>
                                        </p:cTn>
                                        <p:tgtEl>
                                          <p:spTgt spid="33"/>
                                        </p:tgtEl>
                                        <p:attrNameLst>
                                          <p:attrName>style.visibility</p:attrName>
                                        </p:attrNameLst>
                                      </p:cBhvr>
                                      <p:to>
                                        <p:strVal val="visible"/>
                                      </p:to>
                                    </p:set>
                                    <p:anim calcmode="lin" valueType="num">
                                      <p:cBhvr>
                                        <p:cTn id="152" dur="500" fill="hold"/>
                                        <p:tgtEl>
                                          <p:spTgt spid="33"/>
                                        </p:tgtEl>
                                        <p:attrNameLst>
                                          <p:attrName>ppt_w</p:attrName>
                                        </p:attrNameLst>
                                      </p:cBhvr>
                                      <p:tavLst>
                                        <p:tav tm="0">
                                          <p:val>
                                            <p:fltVal val="0"/>
                                          </p:val>
                                        </p:tav>
                                        <p:tav tm="100000">
                                          <p:val>
                                            <p:strVal val="#ppt_w"/>
                                          </p:val>
                                        </p:tav>
                                      </p:tavLst>
                                    </p:anim>
                                    <p:anim calcmode="lin" valueType="num">
                                      <p:cBhvr>
                                        <p:cTn id="153" dur="500" fill="hold"/>
                                        <p:tgtEl>
                                          <p:spTgt spid="33"/>
                                        </p:tgtEl>
                                        <p:attrNameLst>
                                          <p:attrName>ppt_h</p:attrName>
                                        </p:attrNameLst>
                                      </p:cBhvr>
                                      <p:tavLst>
                                        <p:tav tm="0">
                                          <p:val>
                                            <p:fltVal val="0"/>
                                          </p:val>
                                        </p:tav>
                                        <p:tav tm="100000">
                                          <p:val>
                                            <p:strVal val="#ppt_h"/>
                                          </p:val>
                                        </p:tav>
                                      </p:tavLst>
                                    </p:anim>
                                    <p:animEffect transition="in" filter="fade">
                                      <p:cBhvr>
                                        <p:cTn id="154" dur="500"/>
                                        <p:tgtEl>
                                          <p:spTgt spid="33"/>
                                        </p:tgtEl>
                                      </p:cBhvr>
                                    </p:animEffect>
                                  </p:childTnLst>
                                </p:cTn>
                              </p:par>
                              <p:par>
                                <p:cTn id="155" presetID="53" presetClass="entr" presetSubtype="16" fill="hold" grpId="0" nodeType="withEffect">
                                  <p:stCondLst>
                                    <p:cond delay="1250"/>
                                  </p:stCondLst>
                                  <p:childTnLst>
                                    <p:set>
                                      <p:cBhvr>
                                        <p:cTn id="156" dur="1" fill="hold">
                                          <p:stCondLst>
                                            <p:cond delay="0"/>
                                          </p:stCondLst>
                                        </p:cTn>
                                        <p:tgtEl>
                                          <p:spTgt spid="34"/>
                                        </p:tgtEl>
                                        <p:attrNameLst>
                                          <p:attrName>style.visibility</p:attrName>
                                        </p:attrNameLst>
                                      </p:cBhvr>
                                      <p:to>
                                        <p:strVal val="visible"/>
                                      </p:to>
                                    </p:set>
                                    <p:anim calcmode="lin" valueType="num">
                                      <p:cBhvr>
                                        <p:cTn id="157" dur="500" fill="hold"/>
                                        <p:tgtEl>
                                          <p:spTgt spid="34"/>
                                        </p:tgtEl>
                                        <p:attrNameLst>
                                          <p:attrName>ppt_w</p:attrName>
                                        </p:attrNameLst>
                                      </p:cBhvr>
                                      <p:tavLst>
                                        <p:tav tm="0">
                                          <p:val>
                                            <p:fltVal val="0"/>
                                          </p:val>
                                        </p:tav>
                                        <p:tav tm="100000">
                                          <p:val>
                                            <p:strVal val="#ppt_w"/>
                                          </p:val>
                                        </p:tav>
                                      </p:tavLst>
                                    </p:anim>
                                    <p:anim calcmode="lin" valueType="num">
                                      <p:cBhvr>
                                        <p:cTn id="158" dur="500" fill="hold"/>
                                        <p:tgtEl>
                                          <p:spTgt spid="34"/>
                                        </p:tgtEl>
                                        <p:attrNameLst>
                                          <p:attrName>ppt_h</p:attrName>
                                        </p:attrNameLst>
                                      </p:cBhvr>
                                      <p:tavLst>
                                        <p:tav tm="0">
                                          <p:val>
                                            <p:fltVal val="0"/>
                                          </p:val>
                                        </p:tav>
                                        <p:tav tm="100000">
                                          <p:val>
                                            <p:strVal val="#ppt_h"/>
                                          </p:val>
                                        </p:tav>
                                      </p:tavLst>
                                    </p:anim>
                                    <p:animEffect transition="in" filter="fade">
                                      <p:cBhvr>
                                        <p:cTn id="159" dur="500"/>
                                        <p:tgtEl>
                                          <p:spTgt spid="34"/>
                                        </p:tgtEl>
                                      </p:cBhvr>
                                    </p:animEffect>
                                  </p:childTnLst>
                                </p:cTn>
                              </p:par>
                              <p:par>
                                <p:cTn id="160" presetID="53" presetClass="entr" presetSubtype="16" fill="hold" grpId="0" nodeType="withEffect">
                                  <p:stCondLst>
                                    <p:cond delay="1250"/>
                                  </p:stCondLst>
                                  <p:childTnLst>
                                    <p:set>
                                      <p:cBhvr>
                                        <p:cTn id="161" dur="1" fill="hold">
                                          <p:stCondLst>
                                            <p:cond delay="0"/>
                                          </p:stCondLst>
                                        </p:cTn>
                                        <p:tgtEl>
                                          <p:spTgt spid="35"/>
                                        </p:tgtEl>
                                        <p:attrNameLst>
                                          <p:attrName>style.visibility</p:attrName>
                                        </p:attrNameLst>
                                      </p:cBhvr>
                                      <p:to>
                                        <p:strVal val="visible"/>
                                      </p:to>
                                    </p:set>
                                    <p:anim calcmode="lin" valueType="num">
                                      <p:cBhvr>
                                        <p:cTn id="162" dur="500" fill="hold"/>
                                        <p:tgtEl>
                                          <p:spTgt spid="35"/>
                                        </p:tgtEl>
                                        <p:attrNameLst>
                                          <p:attrName>ppt_w</p:attrName>
                                        </p:attrNameLst>
                                      </p:cBhvr>
                                      <p:tavLst>
                                        <p:tav tm="0">
                                          <p:val>
                                            <p:fltVal val="0"/>
                                          </p:val>
                                        </p:tav>
                                        <p:tav tm="100000">
                                          <p:val>
                                            <p:strVal val="#ppt_w"/>
                                          </p:val>
                                        </p:tav>
                                      </p:tavLst>
                                    </p:anim>
                                    <p:anim calcmode="lin" valueType="num">
                                      <p:cBhvr>
                                        <p:cTn id="163" dur="500" fill="hold"/>
                                        <p:tgtEl>
                                          <p:spTgt spid="35"/>
                                        </p:tgtEl>
                                        <p:attrNameLst>
                                          <p:attrName>ppt_h</p:attrName>
                                        </p:attrNameLst>
                                      </p:cBhvr>
                                      <p:tavLst>
                                        <p:tav tm="0">
                                          <p:val>
                                            <p:fltVal val="0"/>
                                          </p:val>
                                        </p:tav>
                                        <p:tav tm="100000">
                                          <p:val>
                                            <p:strVal val="#ppt_h"/>
                                          </p:val>
                                        </p:tav>
                                      </p:tavLst>
                                    </p:anim>
                                    <p:animEffect transition="in" filter="fade">
                                      <p:cBhvr>
                                        <p:cTn id="164" dur="500"/>
                                        <p:tgtEl>
                                          <p:spTgt spid="35"/>
                                        </p:tgtEl>
                                      </p:cBhvr>
                                    </p:animEffect>
                                  </p:childTnLst>
                                </p:cTn>
                              </p:par>
                              <p:par>
                                <p:cTn id="165" presetID="53" presetClass="entr" presetSubtype="16" fill="hold" grpId="0" nodeType="withEffect">
                                  <p:stCondLst>
                                    <p:cond delay="1250"/>
                                  </p:stCondLst>
                                  <p:childTnLst>
                                    <p:set>
                                      <p:cBhvr>
                                        <p:cTn id="166" dur="1" fill="hold">
                                          <p:stCondLst>
                                            <p:cond delay="0"/>
                                          </p:stCondLst>
                                        </p:cTn>
                                        <p:tgtEl>
                                          <p:spTgt spid="36"/>
                                        </p:tgtEl>
                                        <p:attrNameLst>
                                          <p:attrName>style.visibility</p:attrName>
                                        </p:attrNameLst>
                                      </p:cBhvr>
                                      <p:to>
                                        <p:strVal val="visible"/>
                                      </p:to>
                                    </p:set>
                                    <p:anim calcmode="lin" valueType="num">
                                      <p:cBhvr>
                                        <p:cTn id="167" dur="500" fill="hold"/>
                                        <p:tgtEl>
                                          <p:spTgt spid="36"/>
                                        </p:tgtEl>
                                        <p:attrNameLst>
                                          <p:attrName>ppt_w</p:attrName>
                                        </p:attrNameLst>
                                      </p:cBhvr>
                                      <p:tavLst>
                                        <p:tav tm="0">
                                          <p:val>
                                            <p:fltVal val="0"/>
                                          </p:val>
                                        </p:tav>
                                        <p:tav tm="100000">
                                          <p:val>
                                            <p:strVal val="#ppt_w"/>
                                          </p:val>
                                        </p:tav>
                                      </p:tavLst>
                                    </p:anim>
                                    <p:anim calcmode="lin" valueType="num">
                                      <p:cBhvr>
                                        <p:cTn id="168" dur="500" fill="hold"/>
                                        <p:tgtEl>
                                          <p:spTgt spid="36"/>
                                        </p:tgtEl>
                                        <p:attrNameLst>
                                          <p:attrName>ppt_h</p:attrName>
                                        </p:attrNameLst>
                                      </p:cBhvr>
                                      <p:tavLst>
                                        <p:tav tm="0">
                                          <p:val>
                                            <p:fltVal val="0"/>
                                          </p:val>
                                        </p:tav>
                                        <p:tav tm="100000">
                                          <p:val>
                                            <p:strVal val="#ppt_h"/>
                                          </p:val>
                                        </p:tav>
                                      </p:tavLst>
                                    </p:anim>
                                    <p:animEffect transition="in" filter="fade">
                                      <p:cBhvr>
                                        <p:cTn id="169" dur="500"/>
                                        <p:tgtEl>
                                          <p:spTgt spid="36"/>
                                        </p:tgtEl>
                                      </p:cBhvr>
                                    </p:animEffect>
                                  </p:childTnLst>
                                </p:cTn>
                              </p:par>
                              <p:par>
                                <p:cTn id="170" presetID="53" presetClass="entr" presetSubtype="16" fill="hold" grpId="0" nodeType="withEffect">
                                  <p:stCondLst>
                                    <p:cond delay="1250"/>
                                  </p:stCondLst>
                                  <p:childTnLst>
                                    <p:set>
                                      <p:cBhvr>
                                        <p:cTn id="171" dur="1" fill="hold">
                                          <p:stCondLst>
                                            <p:cond delay="0"/>
                                          </p:stCondLst>
                                        </p:cTn>
                                        <p:tgtEl>
                                          <p:spTgt spid="37"/>
                                        </p:tgtEl>
                                        <p:attrNameLst>
                                          <p:attrName>style.visibility</p:attrName>
                                        </p:attrNameLst>
                                      </p:cBhvr>
                                      <p:to>
                                        <p:strVal val="visible"/>
                                      </p:to>
                                    </p:set>
                                    <p:anim calcmode="lin" valueType="num">
                                      <p:cBhvr>
                                        <p:cTn id="172" dur="500" fill="hold"/>
                                        <p:tgtEl>
                                          <p:spTgt spid="37"/>
                                        </p:tgtEl>
                                        <p:attrNameLst>
                                          <p:attrName>ppt_w</p:attrName>
                                        </p:attrNameLst>
                                      </p:cBhvr>
                                      <p:tavLst>
                                        <p:tav tm="0">
                                          <p:val>
                                            <p:fltVal val="0"/>
                                          </p:val>
                                        </p:tav>
                                        <p:tav tm="100000">
                                          <p:val>
                                            <p:strVal val="#ppt_w"/>
                                          </p:val>
                                        </p:tav>
                                      </p:tavLst>
                                    </p:anim>
                                    <p:anim calcmode="lin" valueType="num">
                                      <p:cBhvr>
                                        <p:cTn id="173" dur="500" fill="hold"/>
                                        <p:tgtEl>
                                          <p:spTgt spid="37"/>
                                        </p:tgtEl>
                                        <p:attrNameLst>
                                          <p:attrName>ppt_h</p:attrName>
                                        </p:attrNameLst>
                                      </p:cBhvr>
                                      <p:tavLst>
                                        <p:tav tm="0">
                                          <p:val>
                                            <p:fltVal val="0"/>
                                          </p:val>
                                        </p:tav>
                                        <p:tav tm="100000">
                                          <p:val>
                                            <p:strVal val="#ppt_h"/>
                                          </p:val>
                                        </p:tav>
                                      </p:tavLst>
                                    </p:anim>
                                    <p:animEffect transition="in" filter="fade">
                                      <p:cBhvr>
                                        <p:cTn id="174" dur="500"/>
                                        <p:tgtEl>
                                          <p:spTgt spid="37"/>
                                        </p:tgtEl>
                                      </p:cBhvr>
                                    </p:animEffect>
                                  </p:childTnLst>
                                </p:cTn>
                              </p:par>
                              <p:par>
                                <p:cTn id="175" presetID="53" presetClass="entr" presetSubtype="16" fill="hold" grpId="0" nodeType="withEffect">
                                  <p:stCondLst>
                                    <p:cond delay="1250"/>
                                  </p:stCondLst>
                                  <p:childTnLst>
                                    <p:set>
                                      <p:cBhvr>
                                        <p:cTn id="176" dur="1" fill="hold">
                                          <p:stCondLst>
                                            <p:cond delay="0"/>
                                          </p:stCondLst>
                                        </p:cTn>
                                        <p:tgtEl>
                                          <p:spTgt spid="38"/>
                                        </p:tgtEl>
                                        <p:attrNameLst>
                                          <p:attrName>style.visibility</p:attrName>
                                        </p:attrNameLst>
                                      </p:cBhvr>
                                      <p:to>
                                        <p:strVal val="visible"/>
                                      </p:to>
                                    </p:set>
                                    <p:anim calcmode="lin" valueType="num">
                                      <p:cBhvr>
                                        <p:cTn id="177" dur="500" fill="hold"/>
                                        <p:tgtEl>
                                          <p:spTgt spid="38"/>
                                        </p:tgtEl>
                                        <p:attrNameLst>
                                          <p:attrName>ppt_w</p:attrName>
                                        </p:attrNameLst>
                                      </p:cBhvr>
                                      <p:tavLst>
                                        <p:tav tm="0">
                                          <p:val>
                                            <p:fltVal val="0"/>
                                          </p:val>
                                        </p:tav>
                                        <p:tav tm="100000">
                                          <p:val>
                                            <p:strVal val="#ppt_w"/>
                                          </p:val>
                                        </p:tav>
                                      </p:tavLst>
                                    </p:anim>
                                    <p:anim calcmode="lin" valueType="num">
                                      <p:cBhvr>
                                        <p:cTn id="178" dur="500" fill="hold"/>
                                        <p:tgtEl>
                                          <p:spTgt spid="38"/>
                                        </p:tgtEl>
                                        <p:attrNameLst>
                                          <p:attrName>ppt_h</p:attrName>
                                        </p:attrNameLst>
                                      </p:cBhvr>
                                      <p:tavLst>
                                        <p:tav tm="0">
                                          <p:val>
                                            <p:fltVal val="0"/>
                                          </p:val>
                                        </p:tav>
                                        <p:tav tm="100000">
                                          <p:val>
                                            <p:strVal val="#ppt_h"/>
                                          </p:val>
                                        </p:tav>
                                      </p:tavLst>
                                    </p:anim>
                                    <p:animEffect transition="in" filter="fade">
                                      <p:cBhvr>
                                        <p:cTn id="179" dur="500"/>
                                        <p:tgtEl>
                                          <p:spTgt spid="38"/>
                                        </p:tgtEl>
                                      </p:cBhvr>
                                    </p:animEffect>
                                  </p:childTnLst>
                                </p:cTn>
                              </p:par>
                              <p:par>
                                <p:cTn id="180" presetID="10" presetClass="entr" presetSubtype="0" fill="hold" nodeType="withEffect">
                                  <p:stCondLst>
                                    <p:cond delay="160"/>
                                  </p:stCondLst>
                                  <p:childTnLst>
                                    <p:set>
                                      <p:cBhvr>
                                        <p:cTn id="181" dur="1" fill="hold">
                                          <p:stCondLst>
                                            <p:cond delay="0"/>
                                          </p:stCondLst>
                                        </p:cTn>
                                        <p:tgtEl>
                                          <p:spTgt spid="39"/>
                                        </p:tgtEl>
                                        <p:attrNameLst>
                                          <p:attrName>style.visibility</p:attrName>
                                        </p:attrNameLst>
                                      </p:cBhvr>
                                      <p:to>
                                        <p:strVal val="visible"/>
                                      </p:to>
                                    </p:set>
                                    <p:animEffect transition="in" filter="fade">
                                      <p:cBhvr>
                                        <p:cTn id="182" dur="500"/>
                                        <p:tgtEl>
                                          <p:spTgt spid="39"/>
                                        </p:tgtEl>
                                      </p:cBhvr>
                                    </p:animEffect>
                                  </p:childTnLst>
                                </p:cTn>
                              </p:par>
                              <p:par>
                                <p:cTn id="183" presetID="53" presetClass="entr" presetSubtype="16" fill="hold" grpId="0" nodeType="withEffect">
                                  <p:stCondLst>
                                    <p:cond delay="750"/>
                                  </p:stCondLst>
                                  <p:childTnLst>
                                    <p:set>
                                      <p:cBhvr>
                                        <p:cTn id="184" dur="1" fill="hold">
                                          <p:stCondLst>
                                            <p:cond delay="0"/>
                                          </p:stCondLst>
                                        </p:cTn>
                                        <p:tgtEl>
                                          <p:spTgt spid="42"/>
                                        </p:tgtEl>
                                        <p:attrNameLst>
                                          <p:attrName>style.visibility</p:attrName>
                                        </p:attrNameLst>
                                      </p:cBhvr>
                                      <p:to>
                                        <p:strVal val="visible"/>
                                      </p:to>
                                    </p:set>
                                    <p:anim calcmode="lin" valueType="num">
                                      <p:cBhvr>
                                        <p:cTn id="185" dur="500" fill="hold"/>
                                        <p:tgtEl>
                                          <p:spTgt spid="42"/>
                                        </p:tgtEl>
                                        <p:attrNameLst>
                                          <p:attrName>ppt_w</p:attrName>
                                        </p:attrNameLst>
                                      </p:cBhvr>
                                      <p:tavLst>
                                        <p:tav tm="0">
                                          <p:val>
                                            <p:fltVal val="0"/>
                                          </p:val>
                                        </p:tav>
                                        <p:tav tm="100000">
                                          <p:val>
                                            <p:strVal val="#ppt_w"/>
                                          </p:val>
                                        </p:tav>
                                      </p:tavLst>
                                    </p:anim>
                                    <p:anim calcmode="lin" valueType="num">
                                      <p:cBhvr>
                                        <p:cTn id="186" dur="500" fill="hold"/>
                                        <p:tgtEl>
                                          <p:spTgt spid="42"/>
                                        </p:tgtEl>
                                        <p:attrNameLst>
                                          <p:attrName>ppt_h</p:attrName>
                                        </p:attrNameLst>
                                      </p:cBhvr>
                                      <p:tavLst>
                                        <p:tav tm="0">
                                          <p:val>
                                            <p:fltVal val="0"/>
                                          </p:val>
                                        </p:tav>
                                        <p:tav tm="100000">
                                          <p:val>
                                            <p:strVal val="#ppt_h"/>
                                          </p:val>
                                        </p:tav>
                                      </p:tavLst>
                                    </p:anim>
                                    <p:animEffect transition="in" filter="fade">
                                      <p:cBhvr>
                                        <p:cTn id="187" dur="500"/>
                                        <p:tgtEl>
                                          <p:spTgt spid="42"/>
                                        </p:tgtEl>
                                      </p:cBhvr>
                                    </p:animEffect>
                                  </p:childTnLst>
                                </p:cTn>
                              </p:par>
                              <p:par>
                                <p:cTn id="188" presetID="53" presetClass="entr" presetSubtype="16" fill="hold" grpId="0" nodeType="withEffect">
                                  <p:stCondLst>
                                    <p:cond delay="500"/>
                                  </p:stCondLst>
                                  <p:childTnLst>
                                    <p:set>
                                      <p:cBhvr>
                                        <p:cTn id="189" dur="1" fill="hold">
                                          <p:stCondLst>
                                            <p:cond delay="0"/>
                                          </p:stCondLst>
                                        </p:cTn>
                                        <p:tgtEl>
                                          <p:spTgt spid="43"/>
                                        </p:tgtEl>
                                        <p:attrNameLst>
                                          <p:attrName>style.visibility</p:attrName>
                                        </p:attrNameLst>
                                      </p:cBhvr>
                                      <p:to>
                                        <p:strVal val="visible"/>
                                      </p:to>
                                    </p:set>
                                    <p:anim calcmode="lin" valueType="num">
                                      <p:cBhvr>
                                        <p:cTn id="190" dur="500" fill="hold"/>
                                        <p:tgtEl>
                                          <p:spTgt spid="43"/>
                                        </p:tgtEl>
                                        <p:attrNameLst>
                                          <p:attrName>ppt_w</p:attrName>
                                        </p:attrNameLst>
                                      </p:cBhvr>
                                      <p:tavLst>
                                        <p:tav tm="0">
                                          <p:val>
                                            <p:fltVal val="0"/>
                                          </p:val>
                                        </p:tav>
                                        <p:tav tm="100000">
                                          <p:val>
                                            <p:strVal val="#ppt_w"/>
                                          </p:val>
                                        </p:tav>
                                      </p:tavLst>
                                    </p:anim>
                                    <p:anim calcmode="lin" valueType="num">
                                      <p:cBhvr>
                                        <p:cTn id="191" dur="500" fill="hold"/>
                                        <p:tgtEl>
                                          <p:spTgt spid="43"/>
                                        </p:tgtEl>
                                        <p:attrNameLst>
                                          <p:attrName>ppt_h</p:attrName>
                                        </p:attrNameLst>
                                      </p:cBhvr>
                                      <p:tavLst>
                                        <p:tav tm="0">
                                          <p:val>
                                            <p:fltVal val="0"/>
                                          </p:val>
                                        </p:tav>
                                        <p:tav tm="100000">
                                          <p:val>
                                            <p:strVal val="#ppt_h"/>
                                          </p:val>
                                        </p:tav>
                                      </p:tavLst>
                                    </p:anim>
                                    <p:animEffect transition="in" filter="fade">
                                      <p:cBhvr>
                                        <p:cTn id="192" dur="500"/>
                                        <p:tgtEl>
                                          <p:spTgt spid="43"/>
                                        </p:tgtEl>
                                      </p:cBhvr>
                                    </p:animEffect>
                                  </p:childTnLst>
                                </p:cTn>
                              </p:par>
                              <p:par>
                                <p:cTn id="193" presetID="53" presetClass="entr" presetSubtype="16" fill="hold" grpId="0" nodeType="withEffect">
                                  <p:stCondLst>
                                    <p:cond delay="500"/>
                                  </p:stCondLst>
                                  <p:childTnLst>
                                    <p:set>
                                      <p:cBhvr>
                                        <p:cTn id="194" dur="1" fill="hold">
                                          <p:stCondLst>
                                            <p:cond delay="0"/>
                                          </p:stCondLst>
                                        </p:cTn>
                                        <p:tgtEl>
                                          <p:spTgt spid="44"/>
                                        </p:tgtEl>
                                        <p:attrNameLst>
                                          <p:attrName>style.visibility</p:attrName>
                                        </p:attrNameLst>
                                      </p:cBhvr>
                                      <p:to>
                                        <p:strVal val="visible"/>
                                      </p:to>
                                    </p:set>
                                    <p:anim calcmode="lin" valueType="num">
                                      <p:cBhvr>
                                        <p:cTn id="195" dur="500" fill="hold"/>
                                        <p:tgtEl>
                                          <p:spTgt spid="44"/>
                                        </p:tgtEl>
                                        <p:attrNameLst>
                                          <p:attrName>ppt_w</p:attrName>
                                        </p:attrNameLst>
                                      </p:cBhvr>
                                      <p:tavLst>
                                        <p:tav tm="0">
                                          <p:val>
                                            <p:fltVal val="0"/>
                                          </p:val>
                                        </p:tav>
                                        <p:tav tm="100000">
                                          <p:val>
                                            <p:strVal val="#ppt_w"/>
                                          </p:val>
                                        </p:tav>
                                      </p:tavLst>
                                    </p:anim>
                                    <p:anim calcmode="lin" valueType="num">
                                      <p:cBhvr>
                                        <p:cTn id="196" dur="500" fill="hold"/>
                                        <p:tgtEl>
                                          <p:spTgt spid="44"/>
                                        </p:tgtEl>
                                        <p:attrNameLst>
                                          <p:attrName>ppt_h</p:attrName>
                                        </p:attrNameLst>
                                      </p:cBhvr>
                                      <p:tavLst>
                                        <p:tav tm="0">
                                          <p:val>
                                            <p:fltVal val="0"/>
                                          </p:val>
                                        </p:tav>
                                        <p:tav tm="100000">
                                          <p:val>
                                            <p:strVal val="#ppt_h"/>
                                          </p:val>
                                        </p:tav>
                                      </p:tavLst>
                                    </p:anim>
                                    <p:animEffect transition="in" filter="fade">
                                      <p:cBhvr>
                                        <p:cTn id="197" dur="500"/>
                                        <p:tgtEl>
                                          <p:spTgt spid="44"/>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45"/>
                                        </p:tgtEl>
                                        <p:attrNameLst>
                                          <p:attrName>style.visibility</p:attrName>
                                        </p:attrNameLst>
                                      </p:cBhvr>
                                      <p:to>
                                        <p:strVal val="visible"/>
                                      </p:to>
                                    </p:set>
                                    <p:anim calcmode="lin" valueType="num">
                                      <p:cBhvr>
                                        <p:cTn id="200" dur="500" fill="hold"/>
                                        <p:tgtEl>
                                          <p:spTgt spid="45"/>
                                        </p:tgtEl>
                                        <p:attrNameLst>
                                          <p:attrName>ppt_w</p:attrName>
                                        </p:attrNameLst>
                                      </p:cBhvr>
                                      <p:tavLst>
                                        <p:tav tm="0">
                                          <p:val>
                                            <p:fltVal val="0"/>
                                          </p:val>
                                        </p:tav>
                                        <p:tav tm="100000">
                                          <p:val>
                                            <p:strVal val="#ppt_w"/>
                                          </p:val>
                                        </p:tav>
                                      </p:tavLst>
                                    </p:anim>
                                    <p:anim calcmode="lin" valueType="num">
                                      <p:cBhvr>
                                        <p:cTn id="201" dur="500" fill="hold"/>
                                        <p:tgtEl>
                                          <p:spTgt spid="45"/>
                                        </p:tgtEl>
                                        <p:attrNameLst>
                                          <p:attrName>ppt_h</p:attrName>
                                        </p:attrNameLst>
                                      </p:cBhvr>
                                      <p:tavLst>
                                        <p:tav tm="0">
                                          <p:val>
                                            <p:fltVal val="0"/>
                                          </p:val>
                                        </p:tav>
                                        <p:tav tm="100000">
                                          <p:val>
                                            <p:strVal val="#ppt_h"/>
                                          </p:val>
                                        </p:tav>
                                      </p:tavLst>
                                    </p:anim>
                                    <p:animEffect transition="in" filter="fade">
                                      <p:cBhvr>
                                        <p:cTn id="202" dur="500"/>
                                        <p:tgtEl>
                                          <p:spTgt spid="45"/>
                                        </p:tgtEl>
                                      </p:cBhvr>
                                    </p:animEffect>
                                  </p:childTnLst>
                                </p:cTn>
                              </p:par>
                              <p:par>
                                <p:cTn id="203" presetID="53" presetClass="entr" presetSubtype="16" fill="hold" grpId="0" nodeType="withEffect">
                                  <p:stCondLst>
                                    <p:cond delay="1250"/>
                                  </p:stCondLst>
                                  <p:childTnLst>
                                    <p:set>
                                      <p:cBhvr>
                                        <p:cTn id="204" dur="1" fill="hold">
                                          <p:stCondLst>
                                            <p:cond delay="0"/>
                                          </p:stCondLst>
                                        </p:cTn>
                                        <p:tgtEl>
                                          <p:spTgt spid="46"/>
                                        </p:tgtEl>
                                        <p:attrNameLst>
                                          <p:attrName>style.visibility</p:attrName>
                                        </p:attrNameLst>
                                      </p:cBhvr>
                                      <p:to>
                                        <p:strVal val="visible"/>
                                      </p:to>
                                    </p:set>
                                    <p:anim calcmode="lin" valueType="num">
                                      <p:cBhvr>
                                        <p:cTn id="205" dur="500" fill="hold"/>
                                        <p:tgtEl>
                                          <p:spTgt spid="46"/>
                                        </p:tgtEl>
                                        <p:attrNameLst>
                                          <p:attrName>ppt_w</p:attrName>
                                        </p:attrNameLst>
                                      </p:cBhvr>
                                      <p:tavLst>
                                        <p:tav tm="0">
                                          <p:val>
                                            <p:fltVal val="0"/>
                                          </p:val>
                                        </p:tav>
                                        <p:tav tm="100000">
                                          <p:val>
                                            <p:strVal val="#ppt_w"/>
                                          </p:val>
                                        </p:tav>
                                      </p:tavLst>
                                    </p:anim>
                                    <p:anim calcmode="lin" valueType="num">
                                      <p:cBhvr>
                                        <p:cTn id="206" dur="500" fill="hold"/>
                                        <p:tgtEl>
                                          <p:spTgt spid="46"/>
                                        </p:tgtEl>
                                        <p:attrNameLst>
                                          <p:attrName>ppt_h</p:attrName>
                                        </p:attrNameLst>
                                      </p:cBhvr>
                                      <p:tavLst>
                                        <p:tav tm="0">
                                          <p:val>
                                            <p:fltVal val="0"/>
                                          </p:val>
                                        </p:tav>
                                        <p:tav tm="100000">
                                          <p:val>
                                            <p:strVal val="#ppt_h"/>
                                          </p:val>
                                        </p:tav>
                                      </p:tavLst>
                                    </p:anim>
                                    <p:animEffect transition="in" filter="fade">
                                      <p:cBhvr>
                                        <p:cTn id="207" dur="500"/>
                                        <p:tgtEl>
                                          <p:spTgt spid="46"/>
                                        </p:tgtEl>
                                      </p:cBhvr>
                                    </p:animEffect>
                                  </p:childTnLst>
                                </p:cTn>
                              </p:par>
                              <p:par>
                                <p:cTn id="208" presetID="53" presetClass="entr" presetSubtype="16" fill="hold" grpId="0" nodeType="withEffect">
                                  <p:stCondLst>
                                    <p:cond delay="1250"/>
                                  </p:stCondLst>
                                  <p:childTnLst>
                                    <p:set>
                                      <p:cBhvr>
                                        <p:cTn id="209" dur="1" fill="hold">
                                          <p:stCondLst>
                                            <p:cond delay="0"/>
                                          </p:stCondLst>
                                        </p:cTn>
                                        <p:tgtEl>
                                          <p:spTgt spid="47"/>
                                        </p:tgtEl>
                                        <p:attrNameLst>
                                          <p:attrName>style.visibility</p:attrName>
                                        </p:attrNameLst>
                                      </p:cBhvr>
                                      <p:to>
                                        <p:strVal val="visible"/>
                                      </p:to>
                                    </p:set>
                                    <p:anim calcmode="lin" valueType="num">
                                      <p:cBhvr>
                                        <p:cTn id="210" dur="500" fill="hold"/>
                                        <p:tgtEl>
                                          <p:spTgt spid="47"/>
                                        </p:tgtEl>
                                        <p:attrNameLst>
                                          <p:attrName>ppt_w</p:attrName>
                                        </p:attrNameLst>
                                      </p:cBhvr>
                                      <p:tavLst>
                                        <p:tav tm="0">
                                          <p:val>
                                            <p:fltVal val="0"/>
                                          </p:val>
                                        </p:tav>
                                        <p:tav tm="100000">
                                          <p:val>
                                            <p:strVal val="#ppt_w"/>
                                          </p:val>
                                        </p:tav>
                                      </p:tavLst>
                                    </p:anim>
                                    <p:anim calcmode="lin" valueType="num">
                                      <p:cBhvr>
                                        <p:cTn id="211" dur="500" fill="hold"/>
                                        <p:tgtEl>
                                          <p:spTgt spid="47"/>
                                        </p:tgtEl>
                                        <p:attrNameLst>
                                          <p:attrName>ppt_h</p:attrName>
                                        </p:attrNameLst>
                                      </p:cBhvr>
                                      <p:tavLst>
                                        <p:tav tm="0">
                                          <p:val>
                                            <p:fltVal val="0"/>
                                          </p:val>
                                        </p:tav>
                                        <p:tav tm="100000">
                                          <p:val>
                                            <p:strVal val="#ppt_h"/>
                                          </p:val>
                                        </p:tav>
                                      </p:tavLst>
                                    </p:anim>
                                    <p:animEffect transition="in" filter="fade">
                                      <p:cBhvr>
                                        <p:cTn id="2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46" grpId="0" animBg="1"/>
      <p:bldP spid="47" grpId="0" animBg="1"/>
      <p:bldP spid="42" grpId="0" animBg="1"/>
      <p:bldP spid="43" grpId="0" animBg="1"/>
      <p:bldP spid="44" grpId="0" animBg="1"/>
      <p:bldP spid="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Picture 233">
            <a:extLst>
              <a:ext uri="{FF2B5EF4-FFF2-40B4-BE49-F238E27FC236}">
                <a16:creationId xmlns:a16="http://schemas.microsoft.com/office/drawing/2014/main" id="{69352371-0C93-437A-A0B2-0932D67366F7}"/>
              </a:ext>
            </a:extLst>
          </p:cNvPr>
          <p:cNvPicPr>
            <a:picLocks noChangeAspect="1"/>
          </p:cNvPicPr>
          <p:nvPr/>
        </p:nvPicPr>
        <p:blipFill rotWithShape="1">
          <a:blip r:embed="rId3" cstate="print">
            <a:clrChange>
              <a:clrFrom>
                <a:srgbClr val="0279D8"/>
              </a:clrFrom>
              <a:clrTo>
                <a:srgbClr val="0279D8">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rcRect l="412" t="506" r="412" b="506"/>
          <a:stretch/>
        </p:blipFill>
        <p:spPr>
          <a:xfrm>
            <a:off x="0" y="0"/>
            <a:ext cx="12188952" cy="6858000"/>
          </a:xfrm>
          <a:prstGeom prst="rect">
            <a:avLst/>
          </a:prstGeom>
        </p:spPr>
      </p:pic>
      <p:sp>
        <p:nvSpPr>
          <p:cNvPr id="3" name="Rectangle 2">
            <a:extLst>
              <a:ext uri="{FF2B5EF4-FFF2-40B4-BE49-F238E27FC236}">
                <a16:creationId xmlns:a16="http://schemas.microsoft.com/office/drawing/2014/main" id="{30BEB429-3107-4B54-A362-7A3E1802345A}"/>
              </a:ext>
            </a:extLst>
          </p:cNvPr>
          <p:cNvSpPr/>
          <p:nvPr/>
        </p:nvSpPr>
        <p:spPr bwMode="auto">
          <a:xfrm>
            <a:off x="0" y="0"/>
            <a:ext cx="12192000" cy="2053708"/>
          </a:xfrm>
          <a:prstGeom prst="rect">
            <a:avLst/>
          </a:prstGeom>
          <a:gradFill>
            <a:gsLst>
              <a:gs pos="90000">
                <a:schemeClr val="bg1">
                  <a:alpha val="0"/>
                  <a:lumMod val="0"/>
                  <a:lumOff val="100000"/>
                </a:schemeClr>
              </a:gs>
              <a:gs pos="48000">
                <a:schemeClr val="bg2">
                  <a:alpha val="52000"/>
                </a:schemeClr>
              </a:gs>
              <a:gs pos="0">
                <a:schemeClr val="bg2">
                  <a:alpha val="78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Oval 234">
            <a:extLst>
              <a:ext uri="{FF2B5EF4-FFF2-40B4-BE49-F238E27FC236}">
                <a16:creationId xmlns:a16="http://schemas.microsoft.com/office/drawing/2014/main" id="{B8C0BE51-BC47-49CE-AB69-4C18CAD832F0}"/>
              </a:ext>
            </a:extLst>
          </p:cNvPr>
          <p:cNvSpPr/>
          <p:nvPr/>
        </p:nvSpPr>
        <p:spPr bwMode="auto">
          <a:xfrm>
            <a:off x="1877795" y="259755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40" name="Oval 239">
            <a:extLst>
              <a:ext uri="{FF2B5EF4-FFF2-40B4-BE49-F238E27FC236}">
                <a16:creationId xmlns:a16="http://schemas.microsoft.com/office/drawing/2014/main" id="{042BD0C0-C850-4301-B969-B56B66D2A759}"/>
              </a:ext>
            </a:extLst>
          </p:cNvPr>
          <p:cNvSpPr/>
          <p:nvPr/>
        </p:nvSpPr>
        <p:spPr bwMode="auto">
          <a:xfrm>
            <a:off x="1811755" y="306237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41" name="Oval 240">
            <a:extLst>
              <a:ext uri="{FF2B5EF4-FFF2-40B4-BE49-F238E27FC236}">
                <a16:creationId xmlns:a16="http://schemas.microsoft.com/office/drawing/2014/main" id="{6B6F84DA-3389-4DC2-A2C8-60B571A159F6}"/>
              </a:ext>
            </a:extLst>
          </p:cNvPr>
          <p:cNvSpPr/>
          <p:nvPr/>
        </p:nvSpPr>
        <p:spPr bwMode="auto">
          <a:xfrm>
            <a:off x="2147035" y="321985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42" name="Oval 241">
            <a:extLst>
              <a:ext uri="{FF2B5EF4-FFF2-40B4-BE49-F238E27FC236}">
                <a16:creationId xmlns:a16="http://schemas.microsoft.com/office/drawing/2014/main" id="{9FCDB3B2-98C1-4D5A-B78C-1D3C06F7310C}"/>
              </a:ext>
            </a:extLst>
          </p:cNvPr>
          <p:cNvSpPr/>
          <p:nvPr/>
        </p:nvSpPr>
        <p:spPr bwMode="auto">
          <a:xfrm>
            <a:off x="2393415" y="288711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43" name="Oval 242">
            <a:extLst>
              <a:ext uri="{FF2B5EF4-FFF2-40B4-BE49-F238E27FC236}">
                <a16:creationId xmlns:a16="http://schemas.microsoft.com/office/drawing/2014/main" id="{D4DCB13B-8DDC-41B8-B6B2-510B6D2C2F19}"/>
              </a:ext>
            </a:extLst>
          </p:cNvPr>
          <p:cNvSpPr/>
          <p:nvPr/>
        </p:nvSpPr>
        <p:spPr bwMode="auto">
          <a:xfrm>
            <a:off x="2611855" y="337733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44" name="Oval 243">
            <a:extLst>
              <a:ext uri="{FF2B5EF4-FFF2-40B4-BE49-F238E27FC236}">
                <a16:creationId xmlns:a16="http://schemas.microsoft.com/office/drawing/2014/main" id="{610694AA-3B24-4D44-A07F-773EBEEE6372}"/>
              </a:ext>
            </a:extLst>
          </p:cNvPr>
          <p:cNvSpPr/>
          <p:nvPr/>
        </p:nvSpPr>
        <p:spPr bwMode="auto">
          <a:xfrm>
            <a:off x="2776955" y="286933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r>
              <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p>
        </p:txBody>
      </p:sp>
      <p:sp>
        <p:nvSpPr>
          <p:cNvPr id="252" name="Oval 251">
            <a:extLst>
              <a:ext uri="{FF2B5EF4-FFF2-40B4-BE49-F238E27FC236}">
                <a16:creationId xmlns:a16="http://schemas.microsoft.com/office/drawing/2014/main" id="{08066183-9A7C-44F3-A5A9-AA3C6E713F98}"/>
              </a:ext>
            </a:extLst>
          </p:cNvPr>
          <p:cNvSpPr/>
          <p:nvPr/>
        </p:nvSpPr>
        <p:spPr bwMode="auto">
          <a:xfrm>
            <a:off x="2983330" y="285663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r>
              <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p>
        </p:txBody>
      </p:sp>
      <p:sp>
        <p:nvSpPr>
          <p:cNvPr id="259" name="Oval 258">
            <a:extLst>
              <a:ext uri="{FF2B5EF4-FFF2-40B4-BE49-F238E27FC236}">
                <a16:creationId xmlns:a16="http://schemas.microsoft.com/office/drawing/2014/main" id="{D9A0D7D3-8EAC-4AF9-B700-60B20A3B3D8A}"/>
              </a:ext>
            </a:extLst>
          </p:cNvPr>
          <p:cNvSpPr/>
          <p:nvPr/>
        </p:nvSpPr>
        <p:spPr bwMode="auto">
          <a:xfrm>
            <a:off x="3259555" y="276773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r>
              <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p>
        </p:txBody>
      </p:sp>
      <p:sp>
        <p:nvSpPr>
          <p:cNvPr id="266" name="Oval 265">
            <a:extLst>
              <a:ext uri="{FF2B5EF4-FFF2-40B4-BE49-F238E27FC236}">
                <a16:creationId xmlns:a16="http://schemas.microsoft.com/office/drawing/2014/main" id="{9D4B3252-F2BF-4EAD-91CD-064930C92312}"/>
              </a:ext>
            </a:extLst>
          </p:cNvPr>
          <p:cNvSpPr/>
          <p:nvPr/>
        </p:nvSpPr>
        <p:spPr bwMode="auto">
          <a:xfrm>
            <a:off x="3326230" y="299633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r>
              <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p>
        </p:txBody>
      </p:sp>
      <p:sp>
        <p:nvSpPr>
          <p:cNvPr id="273" name="Oval 272">
            <a:extLst>
              <a:ext uri="{FF2B5EF4-FFF2-40B4-BE49-F238E27FC236}">
                <a16:creationId xmlns:a16="http://schemas.microsoft.com/office/drawing/2014/main" id="{8520D0C7-81D6-4294-9FC3-D7665B78AD23}"/>
              </a:ext>
            </a:extLst>
          </p:cNvPr>
          <p:cNvSpPr/>
          <p:nvPr/>
        </p:nvSpPr>
        <p:spPr bwMode="auto">
          <a:xfrm>
            <a:off x="3297655" y="3088408"/>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r>
              <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a:t>
            </a:r>
          </a:p>
        </p:txBody>
      </p:sp>
      <p:sp>
        <p:nvSpPr>
          <p:cNvPr id="286" name="Oval 285">
            <a:extLst>
              <a:ext uri="{FF2B5EF4-FFF2-40B4-BE49-F238E27FC236}">
                <a16:creationId xmlns:a16="http://schemas.microsoft.com/office/drawing/2014/main" id="{721F5504-9D9C-4AE4-98BD-4D8C23992BC8}"/>
              </a:ext>
            </a:extLst>
          </p:cNvPr>
          <p:cNvSpPr/>
          <p:nvPr/>
        </p:nvSpPr>
        <p:spPr bwMode="auto">
          <a:xfrm>
            <a:off x="4383505" y="5272808"/>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3" name="Oval 292">
            <a:extLst>
              <a:ext uri="{FF2B5EF4-FFF2-40B4-BE49-F238E27FC236}">
                <a16:creationId xmlns:a16="http://schemas.microsoft.com/office/drawing/2014/main" id="{A5C38A71-0B71-48FA-80E9-77427F8A3A6F}"/>
              </a:ext>
            </a:extLst>
          </p:cNvPr>
          <p:cNvSpPr/>
          <p:nvPr/>
        </p:nvSpPr>
        <p:spPr bwMode="auto">
          <a:xfrm>
            <a:off x="6608545" y="5678573"/>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7" name="Oval 296">
            <a:extLst>
              <a:ext uri="{FF2B5EF4-FFF2-40B4-BE49-F238E27FC236}">
                <a16:creationId xmlns:a16="http://schemas.microsoft.com/office/drawing/2014/main" id="{B0866E50-16BC-446D-90D5-61BDA5280539}"/>
              </a:ext>
            </a:extLst>
          </p:cNvPr>
          <p:cNvSpPr/>
          <p:nvPr/>
        </p:nvSpPr>
        <p:spPr bwMode="auto">
          <a:xfrm>
            <a:off x="6938110" y="5371868"/>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4" name="Oval 303">
            <a:extLst>
              <a:ext uri="{FF2B5EF4-FFF2-40B4-BE49-F238E27FC236}">
                <a16:creationId xmlns:a16="http://schemas.microsoft.com/office/drawing/2014/main" id="{AA72F4ED-BF71-44E7-8CDF-A002E71E2C28}"/>
              </a:ext>
            </a:extLst>
          </p:cNvPr>
          <p:cNvSpPr/>
          <p:nvPr/>
        </p:nvSpPr>
        <p:spPr bwMode="auto">
          <a:xfrm>
            <a:off x="6162140" y="278909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1" name="Oval 310">
            <a:extLst>
              <a:ext uri="{FF2B5EF4-FFF2-40B4-BE49-F238E27FC236}">
                <a16:creationId xmlns:a16="http://schemas.microsoft.com/office/drawing/2014/main" id="{CCC3A232-DA8D-4AFD-AF3E-C2FEF8AC892C}"/>
              </a:ext>
            </a:extLst>
          </p:cNvPr>
          <p:cNvSpPr/>
          <p:nvPr/>
        </p:nvSpPr>
        <p:spPr bwMode="auto">
          <a:xfrm>
            <a:off x="5765900" y="227093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18" name="Oval 317">
            <a:extLst>
              <a:ext uri="{FF2B5EF4-FFF2-40B4-BE49-F238E27FC236}">
                <a16:creationId xmlns:a16="http://schemas.microsoft.com/office/drawing/2014/main" id="{6D0CDFAC-302D-4177-A4C5-0A1456A2C35A}"/>
              </a:ext>
            </a:extLst>
          </p:cNvPr>
          <p:cNvSpPr/>
          <p:nvPr/>
        </p:nvSpPr>
        <p:spPr bwMode="auto">
          <a:xfrm>
            <a:off x="5872580" y="237380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25" name="Oval 324">
            <a:extLst>
              <a:ext uri="{FF2B5EF4-FFF2-40B4-BE49-F238E27FC236}">
                <a16:creationId xmlns:a16="http://schemas.microsoft.com/office/drawing/2014/main" id="{4C2297BB-9A2C-44A0-9ED1-067B3570A7D7}"/>
              </a:ext>
            </a:extLst>
          </p:cNvPr>
          <p:cNvSpPr/>
          <p:nvPr/>
        </p:nvSpPr>
        <p:spPr bwMode="auto">
          <a:xfrm>
            <a:off x="5933540" y="227093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32" name="Oval 331">
            <a:extLst>
              <a:ext uri="{FF2B5EF4-FFF2-40B4-BE49-F238E27FC236}">
                <a16:creationId xmlns:a16="http://schemas.microsoft.com/office/drawing/2014/main" id="{EF69F601-222C-4F85-A8E5-E2A9B788F106}"/>
              </a:ext>
            </a:extLst>
          </p:cNvPr>
          <p:cNvSpPr/>
          <p:nvPr/>
        </p:nvSpPr>
        <p:spPr bwMode="auto">
          <a:xfrm>
            <a:off x="5973545" y="237380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39" name="Oval 338">
            <a:extLst>
              <a:ext uri="{FF2B5EF4-FFF2-40B4-BE49-F238E27FC236}">
                <a16:creationId xmlns:a16="http://schemas.microsoft.com/office/drawing/2014/main" id="{6679C80C-2D91-40A2-A41A-F27D111BC90B}"/>
              </a:ext>
            </a:extLst>
          </p:cNvPr>
          <p:cNvSpPr/>
          <p:nvPr/>
        </p:nvSpPr>
        <p:spPr bwMode="auto">
          <a:xfrm>
            <a:off x="6059270" y="251477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41" name="Oval 340">
            <a:extLst>
              <a:ext uri="{FF2B5EF4-FFF2-40B4-BE49-F238E27FC236}">
                <a16:creationId xmlns:a16="http://schemas.microsoft.com/office/drawing/2014/main" id="{BDF60290-BFE8-4DF2-A48B-E59880886BC8}"/>
              </a:ext>
            </a:extLst>
          </p:cNvPr>
          <p:cNvSpPr/>
          <p:nvPr/>
        </p:nvSpPr>
        <p:spPr bwMode="auto">
          <a:xfrm>
            <a:off x="6144995" y="2326176"/>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48" name="Oval 347">
            <a:extLst>
              <a:ext uri="{FF2B5EF4-FFF2-40B4-BE49-F238E27FC236}">
                <a16:creationId xmlns:a16="http://schemas.microsoft.com/office/drawing/2014/main" id="{B60C96EE-D34F-489F-8F44-64A709FFD00E}"/>
              </a:ext>
            </a:extLst>
          </p:cNvPr>
          <p:cNvSpPr/>
          <p:nvPr/>
        </p:nvSpPr>
        <p:spPr bwMode="auto">
          <a:xfrm>
            <a:off x="6274535" y="2450001"/>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4" name="Oval 353">
            <a:extLst>
              <a:ext uri="{FF2B5EF4-FFF2-40B4-BE49-F238E27FC236}">
                <a16:creationId xmlns:a16="http://schemas.microsoft.com/office/drawing/2014/main" id="{27B72828-63C3-4953-B80B-5728ABC6CD84}"/>
              </a:ext>
            </a:extLst>
          </p:cNvPr>
          <p:cNvSpPr/>
          <p:nvPr/>
        </p:nvSpPr>
        <p:spPr bwMode="auto">
          <a:xfrm>
            <a:off x="6375500" y="2341416"/>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5" name="Oval 354">
            <a:extLst>
              <a:ext uri="{FF2B5EF4-FFF2-40B4-BE49-F238E27FC236}">
                <a16:creationId xmlns:a16="http://schemas.microsoft.com/office/drawing/2014/main" id="{8F470B35-5702-43B6-943A-345C86D01865}"/>
              </a:ext>
            </a:extLst>
          </p:cNvPr>
          <p:cNvSpPr/>
          <p:nvPr/>
        </p:nvSpPr>
        <p:spPr bwMode="auto">
          <a:xfrm>
            <a:off x="8474896" y="3771785"/>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6" name="Oval 355">
            <a:extLst>
              <a:ext uri="{FF2B5EF4-FFF2-40B4-BE49-F238E27FC236}">
                <a16:creationId xmlns:a16="http://schemas.microsoft.com/office/drawing/2014/main" id="{30F34F7B-2F96-447E-B8A7-C77D33311B04}"/>
              </a:ext>
            </a:extLst>
          </p:cNvPr>
          <p:cNvSpPr/>
          <p:nvPr/>
        </p:nvSpPr>
        <p:spPr bwMode="auto">
          <a:xfrm>
            <a:off x="8502396" y="3778660"/>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7" name="Oval 356">
            <a:extLst>
              <a:ext uri="{FF2B5EF4-FFF2-40B4-BE49-F238E27FC236}">
                <a16:creationId xmlns:a16="http://schemas.microsoft.com/office/drawing/2014/main" id="{CB2B61C9-9B3B-407C-8CA5-CE7A1D5410E2}"/>
              </a:ext>
            </a:extLst>
          </p:cNvPr>
          <p:cNvSpPr/>
          <p:nvPr/>
        </p:nvSpPr>
        <p:spPr bwMode="auto">
          <a:xfrm>
            <a:off x="8722402" y="3984916"/>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62" name="Oval 361">
            <a:extLst>
              <a:ext uri="{FF2B5EF4-FFF2-40B4-BE49-F238E27FC236}">
                <a16:creationId xmlns:a16="http://schemas.microsoft.com/office/drawing/2014/main" id="{35A7042C-C7A5-4E8E-8CFF-E3E054164F10}"/>
              </a:ext>
            </a:extLst>
          </p:cNvPr>
          <p:cNvSpPr/>
          <p:nvPr/>
        </p:nvSpPr>
        <p:spPr bwMode="auto">
          <a:xfrm>
            <a:off x="9887747" y="3651470"/>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64" name="Oval 363">
            <a:extLst>
              <a:ext uri="{FF2B5EF4-FFF2-40B4-BE49-F238E27FC236}">
                <a16:creationId xmlns:a16="http://schemas.microsoft.com/office/drawing/2014/main" id="{9FC83502-9929-425B-867A-1436FBDDB1AE}"/>
              </a:ext>
            </a:extLst>
          </p:cNvPr>
          <p:cNvSpPr/>
          <p:nvPr/>
        </p:nvSpPr>
        <p:spPr bwMode="auto">
          <a:xfrm>
            <a:off x="10135254" y="3314585"/>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0" name="Oval 369">
            <a:extLst>
              <a:ext uri="{FF2B5EF4-FFF2-40B4-BE49-F238E27FC236}">
                <a16:creationId xmlns:a16="http://schemas.microsoft.com/office/drawing/2014/main" id="{A32AE317-4909-44A0-8495-C622FD168832}"/>
              </a:ext>
            </a:extLst>
          </p:cNvPr>
          <p:cNvSpPr/>
          <p:nvPr/>
        </p:nvSpPr>
        <p:spPr bwMode="auto">
          <a:xfrm>
            <a:off x="9959937" y="2943325"/>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2" name="Oval 371">
            <a:extLst>
              <a:ext uri="{FF2B5EF4-FFF2-40B4-BE49-F238E27FC236}">
                <a16:creationId xmlns:a16="http://schemas.microsoft.com/office/drawing/2014/main" id="{6FB7B739-00BA-4443-8440-E7B99EA1E6AB}"/>
              </a:ext>
            </a:extLst>
          </p:cNvPr>
          <p:cNvSpPr/>
          <p:nvPr/>
        </p:nvSpPr>
        <p:spPr bwMode="auto">
          <a:xfrm>
            <a:off x="9530237" y="4393990"/>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74" name="Oval 373">
            <a:extLst>
              <a:ext uri="{FF2B5EF4-FFF2-40B4-BE49-F238E27FC236}">
                <a16:creationId xmlns:a16="http://schemas.microsoft.com/office/drawing/2014/main" id="{3038DC07-F7B8-42C1-AE75-88095F6509EB}"/>
              </a:ext>
            </a:extLst>
          </p:cNvPr>
          <p:cNvSpPr/>
          <p:nvPr/>
        </p:nvSpPr>
        <p:spPr bwMode="auto">
          <a:xfrm>
            <a:off x="10324321" y="3046452"/>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1" name="Oval 380">
            <a:extLst>
              <a:ext uri="{FF2B5EF4-FFF2-40B4-BE49-F238E27FC236}">
                <a16:creationId xmlns:a16="http://schemas.microsoft.com/office/drawing/2014/main" id="{214663E2-E0B0-49B9-882F-9EBE0BFB0CD8}"/>
              </a:ext>
            </a:extLst>
          </p:cNvPr>
          <p:cNvSpPr/>
          <p:nvPr/>
        </p:nvSpPr>
        <p:spPr bwMode="auto">
          <a:xfrm>
            <a:off x="10393073" y="3153017"/>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5" name="Oval 394">
            <a:extLst>
              <a:ext uri="{FF2B5EF4-FFF2-40B4-BE49-F238E27FC236}">
                <a16:creationId xmlns:a16="http://schemas.microsoft.com/office/drawing/2014/main" id="{553884B3-5217-4870-8392-CD961379CFAC}"/>
              </a:ext>
            </a:extLst>
          </p:cNvPr>
          <p:cNvSpPr/>
          <p:nvPr/>
        </p:nvSpPr>
        <p:spPr bwMode="auto">
          <a:xfrm>
            <a:off x="10616517" y="3170205"/>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4" name="Oval 403">
            <a:extLst>
              <a:ext uri="{FF2B5EF4-FFF2-40B4-BE49-F238E27FC236}">
                <a16:creationId xmlns:a16="http://schemas.microsoft.com/office/drawing/2014/main" id="{46601F46-DE13-417C-A4F2-AB941A10C299}"/>
              </a:ext>
            </a:extLst>
          </p:cNvPr>
          <p:cNvSpPr/>
          <p:nvPr/>
        </p:nvSpPr>
        <p:spPr bwMode="auto">
          <a:xfrm>
            <a:off x="10764334" y="3125517"/>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11" name="Oval 410">
            <a:extLst>
              <a:ext uri="{FF2B5EF4-FFF2-40B4-BE49-F238E27FC236}">
                <a16:creationId xmlns:a16="http://schemas.microsoft.com/office/drawing/2014/main" id="{1ECD9105-68A1-445D-ABF2-E38818ED026D}"/>
              </a:ext>
            </a:extLst>
          </p:cNvPr>
          <p:cNvSpPr/>
          <p:nvPr/>
        </p:nvSpPr>
        <p:spPr bwMode="auto">
          <a:xfrm>
            <a:off x="10939479" y="5845539"/>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20" name="Oval 419">
            <a:extLst>
              <a:ext uri="{FF2B5EF4-FFF2-40B4-BE49-F238E27FC236}">
                <a16:creationId xmlns:a16="http://schemas.microsoft.com/office/drawing/2014/main" id="{7F296C5B-64FE-444D-AC53-4A319641FDCB}"/>
              </a:ext>
            </a:extLst>
          </p:cNvPr>
          <p:cNvSpPr/>
          <p:nvPr/>
        </p:nvSpPr>
        <p:spPr bwMode="auto">
          <a:xfrm>
            <a:off x="11146307" y="5671367"/>
            <a:ext cx="179061" cy="179056"/>
          </a:xfrm>
          <a:prstGeom prst="ellipse">
            <a:avLst/>
          </a:prstGeom>
          <a:solidFill>
            <a:schemeClr val="accent1">
              <a:alpha val="56000"/>
            </a:schemeClr>
          </a:solidFill>
          <a:ln w="66675" cap="flat" cmpd="sng" algn="ctr">
            <a:solidFill>
              <a:srgbClr val="0078D4">
                <a:alpha val="50000"/>
              </a:srgbClr>
            </a:solidFill>
            <a:prstDash val="solid"/>
            <a:miter lim="800000"/>
            <a:headEnd type="none" w="med" len="med"/>
            <a:tailEnd type="none" w="med" len="med"/>
          </a:ln>
          <a:effectLst/>
        </p:spPr>
        <p:txBody>
          <a:bodyPr rot="0" spcFirstLastPara="0" vertOverflow="overflow" horzOverflow="overflow" vert="horz" wrap="square" lIns="122207" tIns="97766" rIns="122207" bIns="97766" numCol="1" spcCol="0" rtlCol="0" fromWordArt="0" anchor="t" anchorCtr="0" forceAA="0" compatLnSpc="1">
            <a:prstTxWarp prst="textNoShape">
              <a:avLst/>
            </a:prstTxWarp>
            <a:noAutofit/>
          </a:bodyPr>
          <a:lstStyle/>
          <a:p>
            <a:pPr marL="0" marR="0" lvl="0" indent="0" algn="ctr" defTabSz="623052"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cxnSp>
        <p:nvCxnSpPr>
          <p:cNvPr id="451" name="Straight Connector 450">
            <a:extLst>
              <a:ext uri="{FF2B5EF4-FFF2-40B4-BE49-F238E27FC236}">
                <a16:creationId xmlns:a16="http://schemas.microsoft.com/office/drawing/2014/main" id="{249B08BE-C839-4E19-919F-E6B9E9D0FB34}"/>
              </a:ext>
            </a:extLst>
          </p:cNvPr>
          <p:cNvCxnSpPr>
            <a:cxnSpLocks/>
          </p:cNvCxnSpPr>
          <p:nvPr/>
        </p:nvCxnSpPr>
        <p:spPr>
          <a:xfrm flipH="1">
            <a:off x="7404521" y="792979"/>
            <a:ext cx="0" cy="979181"/>
          </a:xfrm>
          <a:prstGeom prst="line">
            <a:avLst/>
          </a:prstGeom>
          <a:noFill/>
          <a:ln w="3175" cap="flat" cmpd="sng" algn="ctr">
            <a:solidFill>
              <a:schemeClr val="tx1"/>
            </a:solidFill>
            <a:prstDash val="solid"/>
            <a:headEnd type="none"/>
            <a:tailEnd type="none"/>
          </a:ln>
          <a:effectLst/>
        </p:spPr>
      </p:cxnSp>
      <p:cxnSp>
        <p:nvCxnSpPr>
          <p:cNvPr id="464" name="Straight Connector 463">
            <a:extLst>
              <a:ext uri="{FF2B5EF4-FFF2-40B4-BE49-F238E27FC236}">
                <a16:creationId xmlns:a16="http://schemas.microsoft.com/office/drawing/2014/main" id="{3E14B1C1-B3F7-45C9-B5A7-10DA7543386F}"/>
              </a:ext>
            </a:extLst>
          </p:cNvPr>
          <p:cNvCxnSpPr>
            <a:cxnSpLocks/>
          </p:cNvCxnSpPr>
          <p:nvPr/>
        </p:nvCxnSpPr>
        <p:spPr>
          <a:xfrm flipH="1">
            <a:off x="5160030" y="792979"/>
            <a:ext cx="0" cy="979181"/>
          </a:xfrm>
          <a:prstGeom prst="line">
            <a:avLst/>
          </a:prstGeom>
          <a:noFill/>
          <a:ln w="3175" cap="flat" cmpd="sng" algn="ctr">
            <a:solidFill>
              <a:schemeClr val="tx1"/>
            </a:solidFill>
            <a:prstDash val="solid"/>
            <a:headEnd type="none"/>
            <a:tailEnd type="none"/>
          </a:ln>
          <a:effectLst/>
        </p:spPr>
      </p:cxnSp>
      <p:cxnSp>
        <p:nvCxnSpPr>
          <p:cNvPr id="500" name="Straight Connector 499">
            <a:extLst>
              <a:ext uri="{FF2B5EF4-FFF2-40B4-BE49-F238E27FC236}">
                <a16:creationId xmlns:a16="http://schemas.microsoft.com/office/drawing/2014/main" id="{32F8DA4D-275E-49BE-B8C5-D468FE2D2AD3}"/>
              </a:ext>
            </a:extLst>
          </p:cNvPr>
          <p:cNvCxnSpPr>
            <a:cxnSpLocks/>
          </p:cNvCxnSpPr>
          <p:nvPr/>
        </p:nvCxnSpPr>
        <p:spPr>
          <a:xfrm flipH="1">
            <a:off x="2872579" y="792979"/>
            <a:ext cx="0" cy="979181"/>
          </a:xfrm>
          <a:prstGeom prst="line">
            <a:avLst/>
          </a:prstGeom>
          <a:noFill/>
          <a:ln w="3175" cap="flat" cmpd="sng" algn="ctr">
            <a:solidFill>
              <a:schemeClr val="tx1"/>
            </a:solidFill>
            <a:prstDash val="solid"/>
            <a:headEnd type="none"/>
            <a:tailEnd type="none"/>
          </a:ln>
          <a:effectLst/>
        </p:spPr>
      </p:cxnSp>
      <p:grpSp>
        <p:nvGrpSpPr>
          <p:cNvPr id="4" name="Group 3">
            <a:extLst>
              <a:ext uri="{FF2B5EF4-FFF2-40B4-BE49-F238E27FC236}">
                <a16:creationId xmlns:a16="http://schemas.microsoft.com/office/drawing/2014/main" id="{E9150D86-86D5-421B-8E67-D772CA259F42}"/>
              </a:ext>
            </a:extLst>
          </p:cNvPr>
          <p:cNvGrpSpPr/>
          <p:nvPr/>
        </p:nvGrpSpPr>
        <p:grpSpPr>
          <a:xfrm>
            <a:off x="558277" y="756271"/>
            <a:ext cx="11077449" cy="1052596"/>
            <a:chOff x="558277" y="707635"/>
            <a:chExt cx="11077449" cy="1052596"/>
          </a:xfrm>
        </p:grpSpPr>
        <p:sp>
          <p:nvSpPr>
            <p:cNvPr id="447" name="Rectangle 446">
              <a:extLst>
                <a:ext uri="{FF2B5EF4-FFF2-40B4-BE49-F238E27FC236}">
                  <a16:creationId xmlns:a16="http://schemas.microsoft.com/office/drawing/2014/main" id="{9C9158F7-F270-4883-BC5B-45CB962F116A}"/>
                </a:ext>
              </a:extLst>
            </p:cNvPr>
            <p:cNvSpPr/>
            <p:nvPr/>
          </p:nvSpPr>
          <p:spPr bwMode="auto">
            <a:xfrm>
              <a:off x="7725906" y="707635"/>
              <a:ext cx="1426801" cy="830997"/>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3748" rtl="0" eaLnBrk="1" fontAlgn="base" latinLnBrk="0" hangingPunct="1">
                <a:lnSpc>
                  <a:spcPct val="90000"/>
                </a:lnSpc>
                <a:spcBef>
                  <a:spcPts val="0"/>
                </a:spcBef>
                <a:spcAft>
                  <a:spcPts val="0"/>
                </a:spcAft>
                <a:buClrTx/>
                <a:buSzTx/>
                <a:buFontTx/>
                <a:buNone/>
                <a:tabLst/>
                <a:defRPr/>
              </a:pPr>
              <a:r>
                <a:rPr kumimoji="0" lang="en-US" sz="40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100+</a:t>
              </a:r>
              <a:br>
                <a:rPr kumimoji="0" lang="en-US" sz="40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rPr>
                <a:t>datacenters </a:t>
              </a:r>
            </a:p>
          </p:txBody>
        </p:sp>
        <p:sp>
          <p:nvSpPr>
            <p:cNvPr id="463" name="Rectangle 462">
              <a:extLst>
                <a:ext uri="{FF2B5EF4-FFF2-40B4-BE49-F238E27FC236}">
                  <a16:creationId xmlns:a16="http://schemas.microsoft.com/office/drawing/2014/main" id="{995F2B77-EAC7-406E-8018-AF0A49F91F53}"/>
                </a:ext>
              </a:extLst>
            </p:cNvPr>
            <p:cNvSpPr/>
            <p:nvPr/>
          </p:nvSpPr>
          <p:spPr bwMode="auto">
            <a:xfrm>
              <a:off x="5481415" y="707635"/>
              <a:ext cx="1601721" cy="830997"/>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685515" rtl="0" eaLnBrk="1" fontAlgn="base" latinLnBrk="0" hangingPunct="1">
                <a:lnSpc>
                  <a:spcPct val="90000"/>
                </a:lnSpc>
                <a:spcBef>
                  <a:spcPts val="0"/>
                </a:spcBef>
                <a:spcAft>
                  <a:spcPts val="0"/>
                </a:spcAft>
                <a:buClrTx/>
                <a:buSzTx/>
                <a:buFontTx/>
                <a:buNone/>
                <a:tabLst/>
                <a:defRPr/>
              </a:pPr>
              <a:r>
                <a:rPr kumimoji="0" lang="en-US" sz="40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50+</a:t>
              </a:r>
              <a:br>
                <a:rPr kumimoji="0" lang="en-US" sz="4705"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2000" b="0" i="0" u="none" strike="noStrike" kern="1200" cap="none" spc="0" normalizeH="0" baseline="0" noProof="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rPr>
                <a:t>Azure regions</a:t>
              </a:r>
            </a:p>
          </p:txBody>
        </p:sp>
        <p:sp>
          <p:nvSpPr>
            <p:cNvPr id="465" name="Rectangle 464">
              <a:extLst>
                <a:ext uri="{FF2B5EF4-FFF2-40B4-BE49-F238E27FC236}">
                  <a16:creationId xmlns:a16="http://schemas.microsoft.com/office/drawing/2014/main" id="{1B35E753-CFF6-4042-88EC-9993C1805301}"/>
                </a:ext>
              </a:extLst>
            </p:cNvPr>
            <p:cNvSpPr/>
            <p:nvPr/>
          </p:nvSpPr>
          <p:spPr bwMode="auto">
            <a:xfrm>
              <a:off x="558277" y="707635"/>
              <a:ext cx="1992917" cy="1052596"/>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3748" rtl="0" eaLnBrk="1" fontAlgn="base" latinLnBrk="0" hangingPunct="1">
                <a:lnSpc>
                  <a:spcPct val="90000"/>
                </a:lnSpc>
                <a:spcBef>
                  <a:spcPts val="0"/>
                </a:spcBef>
                <a:spcAft>
                  <a:spcPts val="0"/>
                </a:spcAft>
                <a:buClrTx/>
                <a:buSzTx/>
                <a:buFontTx/>
                <a:buNone/>
                <a:tabLst/>
                <a:defRPr/>
              </a:pPr>
              <a:r>
                <a:rPr kumimoji="0" lang="en-US" sz="40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2</a:t>
              </a:r>
              <a:r>
                <a:rPr kumimoji="0" lang="en-US" sz="40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 </a:t>
              </a:r>
              <a:r>
                <a:rPr kumimoji="0" lang="en-US" sz="40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Mil</a:t>
              </a:r>
              <a:br>
                <a:rPr kumimoji="0" lang="en-US" sz="3921"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2000" b="0" i="0" u="none" strike="noStrike" kern="1200" cap="none" spc="0" normalizeH="0" baseline="0" noProof="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rPr>
                <a:t>miles</a:t>
              </a:r>
              <a:br>
                <a:rPr kumimoji="0" lang="en-US" sz="2000" b="0" i="0" u="none" strike="noStrike" kern="1200" cap="none" spc="0" normalizeH="0" baseline="0" noProof="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rPr>
              </a:br>
              <a:r>
                <a:rPr kumimoji="0" lang="en-US" sz="1600" b="0" i="0" u="none" strike="noStrike" kern="1200" cap="none" spc="0" normalizeH="0" baseline="0" noProof="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rPr>
                <a:t>intra-datacenter fiber</a:t>
              </a:r>
              <a:endParaRPr kumimoji="0" lang="en-US" sz="2000" b="0" i="0" u="none" strike="noStrike" kern="1200" cap="none" spc="0" normalizeH="0" baseline="0" noProof="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endParaRPr>
            </a:p>
          </p:txBody>
        </p:sp>
        <p:sp>
          <p:nvSpPr>
            <p:cNvPr id="486" name="Rectangle 485">
              <a:extLst>
                <a:ext uri="{FF2B5EF4-FFF2-40B4-BE49-F238E27FC236}">
                  <a16:creationId xmlns:a16="http://schemas.microsoft.com/office/drawing/2014/main" id="{CA27C1D9-0688-436E-BDCE-086D6A50703F}"/>
                </a:ext>
              </a:extLst>
            </p:cNvPr>
            <p:cNvSpPr/>
            <p:nvPr/>
          </p:nvSpPr>
          <p:spPr bwMode="auto">
            <a:xfrm>
              <a:off x="3193964" y="707635"/>
              <a:ext cx="1644681" cy="1052596"/>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3748" rtl="0" eaLnBrk="1" fontAlgn="base" latinLnBrk="0" hangingPunct="1">
                <a:lnSpc>
                  <a:spcPct val="90000"/>
                </a:lnSpc>
                <a:spcBef>
                  <a:spcPts val="0"/>
                </a:spcBef>
                <a:spcAft>
                  <a:spcPts val="0"/>
                </a:spcAft>
                <a:buClrTx/>
                <a:buSzTx/>
                <a:buFontTx/>
                <a:buNone/>
                <a:tabLst/>
                <a:defRPr/>
              </a:pPr>
              <a:r>
                <a:rPr kumimoji="0" lang="en-US" sz="40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72+</a:t>
              </a:r>
              <a:br>
                <a:rPr kumimoji="0" lang="en-US" sz="3921"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2000" b="0" i="0" u="none" strike="noStrike" kern="1200" cap="none" spc="0" normalizeH="0" baseline="0" noProof="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rPr>
                <a:t>Tb per second</a:t>
              </a:r>
            </a:p>
            <a:p>
              <a:pPr marL="0" marR="0" lvl="0" indent="0" algn="ctr" defTabSz="913748" rtl="0" eaLnBrk="1" fontAlgn="base"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rPr>
                <a:t>backbone</a:t>
              </a:r>
            </a:p>
          </p:txBody>
        </p:sp>
        <p:sp>
          <p:nvSpPr>
            <p:cNvPr id="503" name="Rectangle 502">
              <a:extLst>
                <a:ext uri="{FF2B5EF4-FFF2-40B4-BE49-F238E27FC236}">
                  <a16:creationId xmlns:a16="http://schemas.microsoft.com/office/drawing/2014/main" id="{A961C0AA-3650-43C6-A2C9-8406B791CF59}"/>
                </a:ext>
              </a:extLst>
            </p:cNvPr>
            <p:cNvSpPr/>
            <p:nvPr/>
          </p:nvSpPr>
          <p:spPr bwMode="auto">
            <a:xfrm>
              <a:off x="9795479" y="707635"/>
              <a:ext cx="1840247" cy="830997"/>
            </a:xfrm>
            <a:prstGeom prst="rect">
              <a:avLst/>
            </a:prstGeom>
            <a:noFill/>
            <a:ln w="317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685515" rtl="0" eaLnBrk="1" fontAlgn="base" latinLnBrk="0" hangingPunct="1">
                <a:lnSpc>
                  <a:spcPct val="90000"/>
                </a:lnSpc>
                <a:spcBef>
                  <a:spcPts val="0"/>
                </a:spcBef>
                <a:spcAft>
                  <a:spcPts val="0"/>
                </a:spcAft>
                <a:buClrTx/>
                <a:buSzTx/>
                <a:buFontTx/>
                <a:buNone/>
                <a:tabLst/>
                <a:defRPr/>
              </a:pPr>
              <a:r>
                <a:rPr kumimoji="0" lang="en-US" sz="40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panose="020B0702040204020203" pitchFamily="34" charset="0"/>
                  <a:ea typeface="+mn-ea"/>
                  <a:cs typeface="Segoe UI Semibold" panose="020B0702040204020203" pitchFamily="34" charset="0"/>
                </a:rPr>
                <a:t>Millions</a:t>
              </a:r>
              <a:br>
                <a:rPr kumimoji="0" lang="en-US" sz="3921"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2000" b="0" i="0" u="none" strike="noStrike" kern="1200" cap="none" spc="0" normalizeH="0" baseline="0" noProof="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rPr>
                <a:t>of servers</a:t>
              </a:r>
            </a:p>
          </p:txBody>
        </p:sp>
      </p:grpSp>
      <p:cxnSp>
        <p:nvCxnSpPr>
          <p:cNvPr id="504" name="Straight Connector 503">
            <a:extLst>
              <a:ext uri="{FF2B5EF4-FFF2-40B4-BE49-F238E27FC236}">
                <a16:creationId xmlns:a16="http://schemas.microsoft.com/office/drawing/2014/main" id="{EE6235B6-2CF8-419D-A751-EBA2AB69CECB}"/>
              </a:ext>
            </a:extLst>
          </p:cNvPr>
          <p:cNvCxnSpPr>
            <a:cxnSpLocks/>
          </p:cNvCxnSpPr>
          <p:nvPr/>
        </p:nvCxnSpPr>
        <p:spPr>
          <a:xfrm flipH="1">
            <a:off x="9474092" y="792979"/>
            <a:ext cx="0" cy="979181"/>
          </a:xfrm>
          <a:prstGeom prst="line">
            <a:avLst/>
          </a:prstGeom>
          <a:noFill/>
          <a:ln w="3175" cap="flat" cmpd="sng" algn="ctr">
            <a:solidFill>
              <a:schemeClr val="tx1"/>
            </a:solidFill>
            <a:prstDash val="solid"/>
            <a:headEnd type="none"/>
            <a:tailEnd type="none"/>
          </a:ln>
          <a:effectLst/>
        </p:spPr>
      </p:cxnSp>
    </p:spTree>
    <p:extLst>
      <p:ext uri="{BB962C8B-B14F-4D97-AF65-F5344CB8AC3E}">
        <p14:creationId xmlns:p14="http://schemas.microsoft.com/office/powerpoint/2010/main" val="725322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250"/>
                                  </p:stCondLst>
                                  <p:childTnLst>
                                    <p:set>
                                      <p:cBhvr>
                                        <p:cTn id="6" dur="1" fill="hold">
                                          <p:stCondLst>
                                            <p:cond delay="0"/>
                                          </p:stCondLst>
                                        </p:cTn>
                                        <p:tgtEl>
                                          <p:spTgt spid="235"/>
                                        </p:tgtEl>
                                        <p:attrNameLst>
                                          <p:attrName>style.visibility</p:attrName>
                                        </p:attrNameLst>
                                      </p:cBhvr>
                                      <p:to>
                                        <p:strVal val="visible"/>
                                      </p:to>
                                    </p:set>
                                    <p:anim calcmode="lin" valueType="num">
                                      <p:cBhvr>
                                        <p:cTn id="7" dur="500" fill="hold"/>
                                        <p:tgtEl>
                                          <p:spTgt spid="235"/>
                                        </p:tgtEl>
                                        <p:attrNameLst>
                                          <p:attrName>ppt_w</p:attrName>
                                        </p:attrNameLst>
                                      </p:cBhvr>
                                      <p:tavLst>
                                        <p:tav tm="0">
                                          <p:val>
                                            <p:fltVal val="0"/>
                                          </p:val>
                                        </p:tav>
                                        <p:tav tm="100000">
                                          <p:val>
                                            <p:strVal val="#ppt_w"/>
                                          </p:val>
                                        </p:tav>
                                      </p:tavLst>
                                    </p:anim>
                                    <p:anim calcmode="lin" valueType="num">
                                      <p:cBhvr>
                                        <p:cTn id="8" dur="500" fill="hold"/>
                                        <p:tgtEl>
                                          <p:spTgt spid="235"/>
                                        </p:tgtEl>
                                        <p:attrNameLst>
                                          <p:attrName>ppt_h</p:attrName>
                                        </p:attrNameLst>
                                      </p:cBhvr>
                                      <p:tavLst>
                                        <p:tav tm="0">
                                          <p:val>
                                            <p:fltVal val="0"/>
                                          </p:val>
                                        </p:tav>
                                        <p:tav tm="100000">
                                          <p:val>
                                            <p:strVal val="#ppt_h"/>
                                          </p:val>
                                        </p:tav>
                                      </p:tavLst>
                                    </p:anim>
                                    <p:animEffect transition="in" filter="fade">
                                      <p:cBhvr>
                                        <p:cTn id="9" dur="500"/>
                                        <p:tgtEl>
                                          <p:spTgt spid="235"/>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240"/>
                                        </p:tgtEl>
                                        <p:attrNameLst>
                                          <p:attrName>style.visibility</p:attrName>
                                        </p:attrNameLst>
                                      </p:cBhvr>
                                      <p:to>
                                        <p:strVal val="visible"/>
                                      </p:to>
                                    </p:set>
                                    <p:anim calcmode="lin" valueType="num">
                                      <p:cBhvr>
                                        <p:cTn id="12" dur="500" fill="hold"/>
                                        <p:tgtEl>
                                          <p:spTgt spid="240"/>
                                        </p:tgtEl>
                                        <p:attrNameLst>
                                          <p:attrName>ppt_w</p:attrName>
                                        </p:attrNameLst>
                                      </p:cBhvr>
                                      <p:tavLst>
                                        <p:tav tm="0">
                                          <p:val>
                                            <p:fltVal val="0"/>
                                          </p:val>
                                        </p:tav>
                                        <p:tav tm="100000">
                                          <p:val>
                                            <p:strVal val="#ppt_w"/>
                                          </p:val>
                                        </p:tav>
                                      </p:tavLst>
                                    </p:anim>
                                    <p:anim calcmode="lin" valueType="num">
                                      <p:cBhvr>
                                        <p:cTn id="13" dur="500" fill="hold"/>
                                        <p:tgtEl>
                                          <p:spTgt spid="240"/>
                                        </p:tgtEl>
                                        <p:attrNameLst>
                                          <p:attrName>ppt_h</p:attrName>
                                        </p:attrNameLst>
                                      </p:cBhvr>
                                      <p:tavLst>
                                        <p:tav tm="0">
                                          <p:val>
                                            <p:fltVal val="0"/>
                                          </p:val>
                                        </p:tav>
                                        <p:tav tm="100000">
                                          <p:val>
                                            <p:strVal val="#ppt_h"/>
                                          </p:val>
                                        </p:tav>
                                      </p:tavLst>
                                    </p:anim>
                                    <p:animEffect transition="in" filter="fade">
                                      <p:cBhvr>
                                        <p:cTn id="14" dur="500"/>
                                        <p:tgtEl>
                                          <p:spTgt spid="240"/>
                                        </p:tgtEl>
                                      </p:cBhvr>
                                    </p:animEffect>
                                  </p:childTnLst>
                                </p:cTn>
                              </p:par>
                              <p:par>
                                <p:cTn id="15" presetID="53" presetClass="entr" presetSubtype="16" fill="hold" grpId="0" nodeType="withEffect">
                                  <p:stCondLst>
                                    <p:cond delay="1250"/>
                                  </p:stCondLst>
                                  <p:childTnLst>
                                    <p:set>
                                      <p:cBhvr>
                                        <p:cTn id="16" dur="1" fill="hold">
                                          <p:stCondLst>
                                            <p:cond delay="0"/>
                                          </p:stCondLst>
                                        </p:cTn>
                                        <p:tgtEl>
                                          <p:spTgt spid="241"/>
                                        </p:tgtEl>
                                        <p:attrNameLst>
                                          <p:attrName>style.visibility</p:attrName>
                                        </p:attrNameLst>
                                      </p:cBhvr>
                                      <p:to>
                                        <p:strVal val="visible"/>
                                      </p:to>
                                    </p:set>
                                    <p:anim calcmode="lin" valueType="num">
                                      <p:cBhvr>
                                        <p:cTn id="17" dur="500" fill="hold"/>
                                        <p:tgtEl>
                                          <p:spTgt spid="241"/>
                                        </p:tgtEl>
                                        <p:attrNameLst>
                                          <p:attrName>ppt_w</p:attrName>
                                        </p:attrNameLst>
                                      </p:cBhvr>
                                      <p:tavLst>
                                        <p:tav tm="0">
                                          <p:val>
                                            <p:fltVal val="0"/>
                                          </p:val>
                                        </p:tav>
                                        <p:tav tm="100000">
                                          <p:val>
                                            <p:strVal val="#ppt_w"/>
                                          </p:val>
                                        </p:tav>
                                      </p:tavLst>
                                    </p:anim>
                                    <p:anim calcmode="lin" valueType="num">
                                      <p:cBhvr>
                                        <p:cTn id="18" dur="500" fill="hold"/>
                                        <p:tgtEl>
                                          <p:spTgt spid="241"/>
                                        </p:tgtEl>
                                        <p:attrNameLst>
                                          <p:attrName>ppt_h</p:attrName>
                                        </p:attrNameLst>
                                      </p:cBhvr>
                                      <p:tavLst>
                                        <p:tav tm="0">
                                          <p:val>
                                            <p:fltVal val="0"/>
                                          </p:val>
                                        </p:tav>
                                        <p:tav tm="100000">
                                          <p:val>
                                            <p:strVal val="#ppt_h"/>
                                          </p:val>
                                        </p:tav>
                                      </p:tavLst>
                                    </p:anim>
                                    <p:animEffect transition="in" filter="fade">
                                      <p:cBhvr>
                                        <p:cTn id="19" dur="500"/>
                                        <p:tgtEl>
                                          <p:spTgt spid="241"/>
                                        </p:tgtEl>
                                      </p:cBhvr>
                                    </p:animEffect>
                                  </p:childTnLst>
                                </p:cTn>
                              </p:par>
                              <p:par>
                                <p:cTn id="20" presetID="53" presetClass="entr" presetSubtype="16" fill="hold" grpId="0" nodeType="withEffect">
                                  <p:stCondLst>
                                    <p:cond delay="1250"/>
                                  </p:stCondLst>
                                  <p:childTnLst>
                                    <p:set>
                                      <p:cBhvr>
                                        <p:cTn id="21" dur="1" fill="hold">
                                          <p:stCondLst>
                                            <p:cond delay="0"/>
                                          </p:stCondLst>
                                        </p:cTn>
                                        <p:tgtEl>
                                          <p:spTgt spid="242"/>
                                        </p:tgtEl>
                                        <p:attrNameLst>
                                          <p:attrName>style.visibility</p:attrName>
                                        </p:attrNameLst>
                                      </p:cBhvr>
                                      <p:to>
                                        <p:strVal val="visible"/>
                                      </p:to>
                                    </p:set>
                                    <p:anim calcmode="lin" valueType="num">
                                      <p:cBhvr>
                                        <p:cTn id="22" dur="500" fill="hold"/>
                                        <p:tgtEl>
                                          <p:spTgt spid="242"/>
                                        </p:tgtEl>
                                        <p:attrNameLst>
                                          <p:attrName>ppt_w</p:attrName>
                                        </p:attrNameLst>
                                      </p:cBhvr>
                                      <p:tavLst>
                                        <p:tav tm="0">
                                          <p:val>
                                            <p:fltVal val="0"/>
                                          </p:val>
                                        </p:tav>
                                        <p:tav tm="100000">
                                          <p:val>
                                            <p:strVal val="#ppt_w"/>
                                          </p:val>
                                        </p:tav>
                                      </p:tavLst>
                                    </p:anim>
                                    <p:anim calcmode="lin" valueType="num">
                                      <p:cBhvr>
                                        <p:cTn id="23" dur="500" fill="hold"/>
                                        <p:tgtEl>
                                          <p:spTgt spid="242"/>
                                        </p:tgtEl>
                                        <p:attrNameLst>
                                          <p:attrName>ppt_h</p:attrName>
                                        </p:attrNameLst>
                                      </p:cBhvr>
                                      <p:tavLst>
                                        <p:tav tm="0">
                                          <p:val>
                                            <p:fltVal val="0"/>
                                          </p:val>
                                        </p:tav>
                                        <p:tav tm="100000">
                                          <p:val>
                                            <p:strVal val="#ppt_h"/>
                                          </p:val>
                                        </p:tav>
                                      </p:tavLst>
                                    </p:anim>
                                    <p:animEffect transition="in" filter="fade">
                                      <p:cBhvr>
                                        <p:cTn id="24" dur="500"/>
                                        <p:tgtEl>
                                          <p:spTgt spid="242"/>
                                        </p:tgtEl>
                                      </p:cBhvr>
                                    </p:animEffect>
                                  </p:childTnLst>
                                </p:cTn>
                              </p:par>
                              <p:par>
                                <p:cTn id="25" presetID="53" presetClass="entr" presetSubtype="16" fill="hold" grpId="0" nodeType="withEffect">
                                  <p:stCondLst>
                                    <p:cond delay="1250"/>
                                  </p:stCondLst>
                                  <p:childTnLst>
                                    <p:set>
                                      <p:cBhvr>
                                        <p:cTn id="26" dur="1" fill="hold">
                                          <p:stCondLst>
                                            <p:cond delay="0"/>
                                          </p:stCondLst>
                                        </p:cTn>
                                        <p:tgtEl>
                                          <p:spTgt spid="243"/>
                                        </p:tgtEl>
                                        <p:attrNameLst>
                                          <p:attrName>style.visibility</p:attrName>
                                        </p:attrNameLst>
                                      </p:cBhvr>
                                      <p:to>
                                        <p:strVal val="visible"/>
                                      </p:to>
                                    </p:set>
                                    <p:anim calcmode="lin" valueType="num">
                                      <p:cBhvr>
                                        <p:cTn id="27" dur="500" fill="hold"/>
                                        <p:tgtEl>
                                          <p:spTgt spid="243"/>
                                        </p:tgtEl>
                                        <p:attrNameLst>
                                          <p:attrName>ppt_w</p:attrName>
                                        </p:attrNameLst>
                                      </p:cBhvr>
                                      <p:tavLst>
                                        <p:tav tm="0">
                                          <p:val>
                                            <p:fltVal val="0"/>
                                          </p:val>
                                        </p:tav>
                                        <p:tav tm="100000">
                                          <p:val>
                                            <p:strVal val="#ppt_w"/>
                                          </p:val>
                                        </p:tav>
                                      </p:tavLst>
                                    </p:anim>
                                    <p:anim calcmode="lin" valueType="num">
                                      <p:cBhvr>
                                        <p:cTn id="28" dur="500" fill="hold"/>
                                        <p:tgtEl>
                                          <p:spTgt spid="243"/>
                                        </p:tgtEl>
                                        <p:attrNameLst>
                                          <p:attrName>ppt_h</p:attrName>
                                        </p:attrNameLst>
                                      </p:cBhvr>
                                      <p:tavLst>
                                        <p:tav tm="0">
                                          <p:val>
                                            <p:fltVal val="0"/>
                                          </p:val>
                                        </p:tav>
                                        <p:tav tm="100000">
                                          <p:val>
                                            <p:strVal val="#ppt_h"/>
                                          </p:val>
                                        </p:tav>
                                      </p:tavLst>
                                    </p:anim>
                                    <p:animEffect transition="in" filter="fade">
                                      <p:cBhvr>
                                        <p:cTn id="29" dur="500"/>
                                        <p:tgtEl>
                                          <p:spTgt spid="243"/>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244"/>
                                        </p:tgtEl>
                                        <p:attrNameLst>
                                          <p:attrName>style.visibility</p:attrName>
                                        </p:attrNameLst>
                                      </p:cBhvr>
                                      <p:to>
                                        <p:strVal val="visible"/>
                                      </p:to>
                                    </p:set>
                                    <p:anim calcmode="lin" valueType="num">
                                      <p:cBhvr>
                                        <p:cTn id="32" dur="500" fill="hold"/>
                                        <p:tgtEl>
                                          <p:spTgt spid="244"/>
                                        </p:tgtEl>
                                        <p:attrNameLst>
                                          <p:attrName>ppt_w</p:attrName>
                                        </p:attrNameLst>
                                      </p:cBhvr>
                                      <p:tavLst>
                                        <p:tav tm="0">
                                          <p:val>
                                            <p:fltVal val="0"/>
                                          </p:val>
                                        </p:tav>
                                        <p:tav tm="100000">
                                          <p:val>
                                            <p:strVal val="#ppt_w"/>
                                          </p:val>
                                        </p:tav>
                                      </p:tavLst>
                                    </p:anim>
                                    <p:anim calcmode="lin" valueType="num">
                                      <p:cBhvr>
                                        <p:cTn id="33" dur="500" fill="hold"/>
                                        <p:tgtEl>
                                          <p:spTgt spid="244"/>
                                        </p:tgtEl>
                                        <p:attrNameLst>
                                          <p:attrName>ppt_h</p:attrName>
                                        </p:attrNameLst>
                                      </p:cBhvr>
                                      <p:tavLst>
                                        <p:tav tm="0">
                                          <p:val>
                                            <p:fltVal val="0"/>
                                          </p:val>
                                        </p:tav>
                                        <p:tav tm="100000">
                                          <p:val>
                                            <p:strVal val="#ppt_h"/>
                                          </p:val>
                                        </p:tav>
                                      </p:tavLst>
                                    </p:anim>
                                    <p:animEffect transition="in" filter="fade">
                                      <p:cBhvr>
                                        <p:cTn id="34" dur="500"/>
                                        <p:tgtEl>
                                          <p:spTgt spid="244"/>
                                        </p:tgtEl>
                                      </p:cBhvr>
                                    </p:animEffect>
                                  </p:childTnLst>
                                </p:cTn>
                              </p:par>
                              <p:par>
                                <p:cTn id="35" presetID="53" presetClass="entr" presetSubtype="16" fill="hold" grpId="0" nodeType="withEffect">
                                  <p:stCondLst>
                                    <p:cond delay="1250"/>
                                  </p:stCondLst>
                                  <p:childTnLst>
                                    <p:set>
                                      <p:cBhvr>
                                        <p:cTn id="36" dur="1" fill="hold">
                                          <p:stCondLst>
                                            <p:cond delay="0"/>
                                          </p:stCondLst>
                                        </p:cTn>
                                        <p:tgtEl>
                                          <p:spTgt spid="252"/>
                                        </p:tgtEl>
                                        <p:attrNameLst>
                                          <p:attrName>style.visibility</p:attrName>
                                        </p:attrNameLst>
                                      </p:cBhvr>
                                      <p:to>
                                        <p:strVal val="visible"/>
                                      </p:to>
                                    </p:set>
                                    <p:anim calcmode="lin" valueType="num">
                                      <p:cBhvr>
                                        <p:cTn id="37" dur="500" fill="hold"/>
                                        <p:tgtEl>
                                          <p:spTgt spid="252"/>
                                        </p:tgtEl>
                                        <p:attrNameLst>
                                          <p:attrName>ppt_w</p:attrName>
                                        </p:attrNameLst>
                                      </p:cBhvr>
                                      <p:tavLst>
                                        <p:tav tm="0">
                                          <p:val>
                                            <p:fltVal val="0"/>
                                          </p:val>
                                        </p:tav>
                                        <p:tav tm="100000">
                                          <p:val>
                                            <p:strVal val="#ppt_w"/>
                                          </p:val>
                                        </p:tav>
                                      </p:tavLst>
                                    </p:anim>
                                    <p:anim calcmode="lin" valueType="num">
                                      <p:cBhvr>
                                        <p:cTn id="38" dur="500" fill="hold"/>
                                        <p:tgtEl>
                                          <p:spTgt spid="252"/>
                                        </p:tgtEl>
                                        <p:attrNameLst>
                                          <p:attrName>ppt_h</p:attrName>
                                        </p:attrNameLst>
                                      </p:cBhvr>
                                      <p:tavLst>
                                        <p:tav tm="0">
                                          <p:val>
                                            <p:fltVal val="0"/>
                                          </p:val>
                                        </p:tav>
                                        <p:tav tm="100000">
                                          <p:val>
                                            <p:strVal val="#ppt_h"/>
                                          </p:val>
                                        </p:tav>
                                      </p:tavLst>
                                    </p:anim>
                                    <p:animEffect transition="in" filter="fade">
                                      <p:cBhvr>
                                        <p:cTn id="39" dur="500"/>
                                        <p:tgtEl>
                                          <p:spTgt spid="252"/>
                                        </p:tgtEl>
                                      </p:cBhvr>
                                    </p:animEffect>
                                  </p:childTnLst>
                                </p:cTn>
                              </p:par>
                              <p:par>
                                <p:cTn id="40" presetID="53" presetClass="entr" presetSubtype="16" fill="hold" grpId="0" nodeType="withEffect">
                                  <p:stCondLst>
                                    <p:cond delay="1250"/>
                                  </p:stCondLst>
                                  <p:childTnLst>
                                    <p:set>
                                      <p:cBhvr>
                                        <p:cTn id="41" dur="1" fill="hold">
                                          <p:stCondLst>
                                            <p:cond delay="0"/>
                                          </p:stCondLst>
                                        </p:cTn>
                                        <p:tgtEl>
                                          <p:spTgt spid="259"/>
                                        </p:tgtEl>
                                        <p:attrNameLst>
                                          <p:attrName>style.visibility</p:attrName>
                                        </p:attrNameLst>
                                      </p:cBhvr>
                                      <p:to>
                                        <p:strVal val="visible"/>
                                      </p:to>
                                    </p:set>
                                    <p:anim calcmode="lin" valueType="num">
                                      <p:cBhvr>
                                        <p:cTn id="42" dur="500" fill="hold"/>
                                        <p:tgtEl>
                                          <p:spTgt spid="259"/>
                                        </p:tgtEl>
                                        <p:attrNameLst>
                                          <p:attrName>ppt_w</p:attrName>
                                        </p:attrNameLst>
                                      </p:cBhvr>
                                      <p:tavLst>
                                        <p:tav tm="0">
                                          <p:val>
                                            <p:fltVal val="0"/>
                                          </p:val>
                                        </p:tav>
                                        <p:tav tm="100000">
                                          <p:val>
                                            <p:strVal val="#ppt_w"/>
                                          </p:val>
                                        </p:tav>
                                      </p:tavLst>
                                    </p:anim>
                                    <p:anim calcmode="lin" valueType="num">
                                      <p:cBhvr>
                                        <p:cTn id="43" dur="500" fill="hold"/>
                                        <p:tgtEl>
                                          <p:spTgt spid="259"/>
                                        </p:tgtEl>
                                        <p:attrNameLst>
                                          <p:attrName>ppt_h</p:attrName>
                                        </p:attrNameLst>
                                      </p:cBhvr>
                                      <p:tavLst>
                                        <p:tav tm="0">
                                          <p:val>
                                            <p:fltVal val="0"/>
                                          </p:val>
                                        </p:tav>
                                        <p:tav tm="100000">
                                          <p:val>
                                            <p:strVal val="#ppt_h"/>
                                          </p:val>
                                        </p:tav>
                                      </p:tavLst>
                                    </p:anim>
                                    <p:animEffect transition="in" filter="fade">
                                      <p:cBhvr>
                                        <p:cTn id="44" dur="500"/>
                                        <p:tgtEl>
                                          <p:spTgt spid="259"/>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266"/>
                                        </p:tgtEl>
                                        <p:attrNameLst>
                                          <p:attrName>style.visibility</p:attrName>
                                        </p:attrNameLst>
                                      </p:cBhvr>
                                      <p:to>
                                        <p:strVal val="visible"/>
                                      </p:to>
                                    </p:set>
                                    <p:anim calcmode="lin" valueType="num">
                                      <p:cBhvr>
                                        <p:cTn id="47" dur="500" fill="hold"/>
                                        <p:tgtEl>
                                          <p:spTgt spid="266"/>
                                        </p:tgtEl>
                                        <p:attrNameLst>
                                          <p:attrName>ppt_w</p:attrName>
                                        </p:attrNameLst>
                                      </p:cBhvr>
                                      <p:tavLst>
                                        <p:tav tm="0">
                                          <p:val>
                                            <p:fltVal val="0"/>
                                          </p:val>
                                        </p:tav>
                                        <p:tav tm="100000">
                                          <p:val>
                                            <p:strVal val="#ppt_w"/>
                                          </p:val>
                                        </p:tav>
                                      </p:tavLst>
                                    </p:anim>
                                    <p:anim calcmode="lin" valueType="num">
                                      <p:cBhvr>
                                        <p:cTn id="48" dur="500" fill="hold"/>
                                        <p:tgtEl>
                                          <p:spTgt spid="266"/>
                                        </p:tgtEl>
                                        <p:attrNameLst>
                                          <p:attrName>ppt_h</p:attrName>
                                        </p:attrNameLst>
                                      </p:cBhvr>
                                      <p:tavLst>
                                        <p:tav tm="0">
                                          <p:val>
                                            <p:fltVal val="0"/>
                                          </p:val>
                                        </p:tav>
                                        <p:tav tm="100000">
                                          <p:val>
                                            <p:strVal val="#ppt_h"/>
                                          </p:val>
                                        </p:tav>
                                      </p:tavLst>
                                    </p:anim>
                                    <p:animEffect transition="in" filter="fade">
                                      <p:cBhvr>
                                        <p:cTn id="49" dur="500"/>
                                        <p:tgtEl>
                                          <p:spTgt spid="266"/>
                                        </p:tgtEl>
                                      </p:cBhvr>
                                    </p:animEffect>
                                  </p:childTnLst>
                                </p:cTn>
                              </p:par>
                              <p:par>
                                <p:cTn id="50" presetID="53" presetClass="entr" presetSubtype="16" fill="hold" grpId="0" nodeType="withEffect">
                                  <p:stCondLst>
                                    <p:cond delay="1250"/>
                                  </p:stCondLst>
                                  <p:childTnLst>
                                    <p:set>
                                      <p:cBhvr>
                                        <p:cTn id="51" dur="1" fill="hold">
                                          <p:stCondLst>
                                            <p:cond delay="0"/>
                                          </p:stCondLst>
                                        </p:cTn>
                                        <p:tgtEl>
                                          <p:spTgt spid="273"/>
                                        </p:tgtEl>
                                        <p:attrNameLst>
                                          <p:attrName>style.visibility</p:attrName>
                                        </p:attrNameLst>
                                      </p:cBhvr>
                                      <p:to>
                                        <p:strVal val="visible"/>
                                      </p:to>
                                    </p:set>
                                    <p:anim calcmode="lin" valueType="num">
                                      <p:cBhvr>
                                        <p:cTn id="52" dur="500" fill="hold"/>
                                        <p:tgtEl>
                                          <p:spTgt spid="273"/>
                                        </p:tgtEl>
                                        <p:attrNameLst>
                                          <p:attrName>ppt_w</p:attrName>
                                        </p:attrNameLst>
                                      </p:cBhvr>
                                      <p:tavLst>
                                        <p:tav tm="0">
                                          <p:val>
                                            <p:fltVal val="0"/>
                                          </p:val>
                                        </p:tav>
                                        <p:tav tm="100000">
                                          <p:val>
                                            <p:strVal val="#ppt_w"/>
                                          </p:val>
                                        </p:tav>
                                      </p:tavLst>
                                    </p:anim>
                                    <p:anim calcmode="lin" valueType="num">
                                      <p:cBhvr>
                                        <p:cTn id="53" dur="500" fill="hold"/>
                                        <p:tgtEl>
                                          <p:spTgt spid="273"/>
                                        </p:tgtEl>
                                        <p:attrNameLst>
                                          <p:attrName>ppt_h</p:attrName>
                                        </p:attrNameLst>
                                      </p:cBhvr>
                                      <p:tavLst>
                                        <p:tav tm="0">
                                          <p:val>
                                            <p:fltVal val="0"/>
                                          </p:val>
                                        </p:tav>
                                        <p:tav tm="100000">
                                          <p:val>
                                            <p:strVal val="#ppt_h"/>
                                          </p:val>
                                        </p:tav>
                                      </p:tavLst>
                                    </p:anim>
                                    <p:animEffect transition="in" filter="fade">
                                      <p:cBhvr>
                                        <p:cTn id="54" dur="500"/>
                                        <p:tgtEl>
                                          <p:spTgt spid="273"/>
                                        </p:tgtEl>
                                      </p:cBhvr>
                                    </p:animEffect>
                                  </p:childTnLst>
                                </p:cTn>
                              </p:par>
                              <p:par>
                                <p:cTn id="55" presetID="53" presetClass="entr" presetSubtype="16" fill="hold" grpId="0" nodeType="withEffect">
                                  <p:stCondLst>
                                    <p:cond delay="1250"/>
                                  </p:stCondLst>
                                  <p:childTnLst>
                                    <p:set>
                                      <p:cBhvr>
                                        <p:cTn id="56" dur="1" fill="hold">
                                          <p:stCondLst>
                                            <p:cond delay="0"/>
                                          </p:stCondLst>
                                        </p:cTn>
                                        <p:tgtEl>
                                          <p:spTgt spid="286"/>
                                        </p:tgtEl>
                                        <p:attrNameLst>
                                          <p:attrName>style.visibility</p:attrName>
                                        </p:attrNameLst>
                                      </p:cBhvr>
                                      <p:to>
                                        <p:strVal val="visible"/>
                                      </p:to>
                                    </p:set>
                                    <p:anim calcmode="lin" valueType="num">
                                      <p:cBhvr>
                                        <p:cTn id="57" dur="500" fill="hold"/>
                                        <p:tgtEl>
                                          <p:spTgt spid="286"/>
                                        </p:tgtEl>
                                        <p:attrNameLst>
                                          <p:attrName>ppt_w</p:attrName>
                                        </p:attrNameLst>
                                      </p:cBhvr>
                                      <p:tavLst>
                                        <p:tav tm="0">
                                          <p:val>
                                            <p:fltVal val="0"/>
                                          </p:val>
                                        </p:tav>
                                        <p:tav tm="100000">
                                          <p:val>
                                            <p:strVal val="#ppt_w"/>
                                          </p:val>
                                        </p:tav>
                                      </p:tavLst>
                                    </p:anim>
                                    <p:anim calcmode="lin" valueType="num">
                                      <p:cBhvr>
                                        <p:cTn id="58" dur="500" fill="hold"/>
                                        <p:tgtEl>
                                          <p:spTgt spid="286"/>
                                        </p:tgtEl>
                                        <p:attrNameLst>
                                          <p:attrName>ppt_h</p:attrName>
                                        </p:attrNameLst>
                                      </p:cBhvr>
                                      <p:tavLst>
                                        <p:tav tm="0">
                                          <p:val>
                                            <p:fltVal val="0"/>
                                          </p:val>
                                        </p:tav>
                                        <p:tav tm="100000">
                                          <p:val>
                                            <p:strVal val="#ppt_h"/>
                                          </p:val>
                                        </p:tav>
                                      </p:tavLst>
                                    </p:anim>
                                    <p:animEffect transition="in" filter="fade">
                                      <p:cBhvr>
                                        <p:cTn id="59" dur="500"/>
                                        <p:tgtEl>
                                          <p:spTgt spid="286"/>
                                        </p:tgtEl>
                                      </p:cBhvr>
                                    </p:animEffect>
                                  </p:childTnLst>
                                </p:cTn>
                              </p:par>
                              <p:par>
                                <p:cTn id="60" presetID="53" presetClass="entr" presetSubtype="16" fill="hold" grpId="0" nodeType="withEffect">
                                  <p:stCondLst>
                                    <p:cond delay="1250"/>
                                  </p:stCondLst>
                                  <p:childTnLst>
                                    <p:set>
                                      <p:cBhvr>
                                        <p:cTn id="61" dur="1" fill="hold">
                                          <p:stCondLst>
                                            <p:cond delay="0"/>
                                          </p:stCondLst>
                                        </p:cTn>
                                        <p:tgtEl>
                                          <p:spTgt spid="293"/>
                                        </p:tgtEl>
                                        <p:attrNameLst>
                                          <p:attrName>style.visibility</p:attrName>
                                        </p:attrNameLst>
                                      </p:cBhvr>
                                      <p:to>
                                        <p:strVal val="visible"/>
                                      </p:to>
                                    </p:set>
                                    <p:anim calcmode="lin" valueType="num">
                                      <p:cBhvr>
                                        <p:cTn id="62" dur="500" fill="hold"/>
                                        <p:tgtEl>
                                          <p:spTgt spid="293"/>
                                        </p:tgtEl>
                                        <p:attrNameLst>
                                          <p:attrName>ppt_w</p:attrName>
                                        </p:attrNameLst>
                                      </p:cBhvr>
                                      <p:tavLst>
                                        <p:tav tm="0">
                                          <p:val>
                                            <p:fltVal val="0"/>
                                          </p:val>
                                        </p:tav>
                                        <p:tav tm="100000">
                                          <p:val>
                                            <p:strVal val="#ppt_w"/>
                                          </p:val>
                                        </p:tav>
                                      </p:tavLst>
                                    </p:anim>
                                    <p:anim calcmode="lin" valueType="num">
                                      <p:cBhvr>
                                        <p:cTn id="63" dur="500" fill="hold"/>
                                        <p:tgtEl>
                                          <p:spTgt spid="293"/>
                                        </p:tgtEl>
                                        <p:attrNameLst>
                                          <p:attrName>ppt_h</p:attrName>
                                        </p:attrNameLst>
                                      </p:cBhvr>
                                      <p:tavLst>
                                        <p:tav tm="0">
                                          <p:val>
                                            <p:fltVal val="0"/>
                                          </p:val>
                                        </p:tav>
                                        <p:tav tm="100000">
                                          <p:val>
                                            <p:strVal val="#ppt_h"/>
                                          </p:val>
                                        </p:tav>
                                      </p:tavLst>
                                    </p:anim>
                                    <p:animEffect transition="in" filter="fade">
                                      <p:cBhvr>
                                        <p:cTn id="64" dur="500"/>
                                        <p:tgtEl>
                                          <p:spTgt spid="293"/>
                                        </p:tgtEl>
                                      </p:cBhvr>
                                    </p:animEffect>
                                  </p:childTnLst>
                                </p:cTn>
                              </p:par>
                              <p:par>
                                <p:cTn id="65" presetID="53" presetClass="entr" presetSubtype="16" fill="hold" grpId="0" nodeType="withEffect">
                                  <p:stCondLst>
                                    <p:cond delay="1250"/>
                                  </p:stCondLst>
                                  <p:childTnLst>
                                    <p:set>
                                      <p:cBhvr>
                                        <p:cTn id="66" dur="1" fill="hold">
                                          <p:stCondLst>
                                            <p:cond delay="0"/>
                                          </p:stCondLst>
                                        </p:cTn>
                                        <p:tgtEl>
                                          <p:spTgt spid="297"/>
                                        </p:tgtEl>
                                        <p:attrNameLst>
                                          <p:attrName>style.visibility</p:attrName>
                                        </p:attrNameLst>
                                      </p:cBhvr>
                                      <p:to>
                                        <p:strVal val="visible"/>
                                      </p:to>
                                    </p:set>
                                    <p:anim calcmode="lin" valueType="num">
                                      <p:cBhvr>
                                        <p:cTn id="67" dur="500" fill="hold"/>
                                        <p:tgtEl>
                                          <p:spTgt spid="297"/>
                                        </p:tgtEl>
                                        <p:attrNameLst>
                                          <p:attrName>ppt_w</p:attrName>
                                        </p:attrNameLst>
                                      </p:cBhvr>
                                      <p:tavLst>
                                        <p:tav tm="0">
                                          <p:val>
                                            <p:fltVal val="0"/>
                                          </p:val>
                                        </p:tav>
                                        <p:tav tm="100000">
                                          <p:val>
                                            <p:strVal val="#ppt_w"/>
                                          </p:val>
                                        </p:tav>
                                      </p:tavLst>
                                    </p:anim>
                                    <p:anim calcmode="lin" valueType="num">
                                      <p:cBhvr>
                                        <p:cTn id="68" dur="500" fill="hold"/>
                                        <p:tgtEl>
                                          <p:spTgt spid="297"/>
                                        </p:tgtEl>
                                        <p:attrNameLst>
                                          <p:attrName>ppt_h</p:attrName>
                                        </p:attrNameLst>
                                      </p:cBhvr>
                                      <p:tavLst>
                                        <p:tav tm="0">
                                          <p:val>
                                            <p:fltVal val="0"/>
                                          </p:val>
                                        </p:tav>
                                        <p:tav tm="100000">
                                          <p:val>
                                            <p:strVal val="#ppt_h"/>
                                          </p:val>
                                        </p:tav>
                                      </p:tavLst>
                                    </p:anim>
                                    <p:animEffect transition="in" filter="fade">
                                      <p:cBhvr>
                                        <p:cTn id="69" dur="500"/>
                                        <p:tgtEl>
                                          <p:spTgt spid="297"/>
                                        </p:tgtEl>
                                      </p:cBhvr>
                                    </p:animEffect>
                                  </p:childTnLst>
                                </p:cTn>
                              </p:par>
                              <p:par>
                                <p:cTn id="70" presetID="53" presetClass="entr" presetSubtype="16" fill="hold" grpId="0" nodeType="withEffect">
                                  <p:stCondLst>
                                    <p:cond delay="1250"/>
                                  </p:stCondLst>
                                  <p:childTnLst>
                                    <p:set>
                                      <p:cBhvr>
                                        <p:cTn id="71" dur="1" fill="hold">
                                          <p:stCondLst>
                                            <p:cond delay="0"/>
                                          </p:stCondLst>
                                        </p:cTn>
                                        <p:tgtEl>
                                          <p:spTgt spid="304"/>
                                        </p:tgtEl>
                                        <p:attrNameLst>
                                          <p:attrName>style.visibility</p:attrName>
                                        </p:attrNameLst>
                                      </p:cBhvr>
                                      <p:to>
                                        <p:strVal val="visible"/>
                                      </p:to>
                                    </p:set>
                                    <p:anim calcmode="lin" valueType="num">
                                      <p:cBhvr>
                                        <p:cTn id="72" dur="500" fill="hold"/>
                                        <p:tgtEl>
                                          <p:spTgt spid="304"/>
                                        </p:tgtEl>
                                        <p:attrNameLst>
                                          <p:attrName>ppt_w</p:attrName>
                                        </p:attrNameLst>
                                      </p:cBhvr>
                                      <p:tavLst>
                                        <p:tav tm="0">
                                          <p:val>
                                            <p:fltVal val="0"/>
                                          </p:val>
                                        </p:tav>
                                        <p:tav tm="100000">
                                          <p:val>
                                            <p:strVal val="#ppt_w"/>
                                          </p:val>
                                        </p:tav>
                                      </p:tavLst>
                                    </p:anim>
                                    <p:anim calcmode="lin" valueType="num">
                                      <p:cBhvr>
                                        <p:cTn id="73" dur="500" fill="hold"/>
                                        <p:tgtEl>
                                          <p:spTgt spid="304"/>
                                        </p:tgtEl>
                                        <p:attrNameLst>
                                          <p:attrName>ppt_h</p:attrName>
                                        </p:attrNameLst>
                                      </p:cBhvr>
                                      <p:tavLst>
                                        <p:tav tm="0">
                                          <p:val>
                                            <p:fltVal val="0"/>
                                          </p:val>
                                        </p:tav>
                                        <p:tav tm="100000">
                                          <p:val>
                                            <p:strVal val="#ppt_h"/>
                                          </p:val>
                                        </p:tav>
                                      </p:tavLst>
                                    </p:anim>
                                    <p:animEffect transition="in" filter="fade">
                                      <p:cBhvr>
                                        <p:cTn id="74" dur="500"/>
                                        <p:tgtEl>
                                          <p:spTgt spid="304"/>
                                        </p:tgtEl>
                                      </p:cBhvr>
                                    </p:animEffect>
                                  </p:childTnLst>
                                </p:cTn>
                              </p:par>
                              <p:par>
                                <p:cTn id="75" presetID="53" presetClass="entr" presetSubtype="16" fill="hold" grpId="0" nodeType="withEffect">
                                  <p:stCondLst>
                                    <p:cond delay="1250"/>
                                  </p:stCondLst>
                                  <p:childTnLst>
                                    <p:set>
                                      <p:cBhvr>
                                        <p:cTn id="76" dur="1" fill="hold">
                                          <p:stCondLst>
                                            <p:cond delay="0"/>
                                          </p:stCondLst>
                                        </p:cTn>
                                        <p:tgtEl>
                                          <p:spTgt spid="311"/>
                                        </p:tgtEl>
                                        <p:attrNameLst>
                                          <p:attrName>style.visibility</p:attrName>
                                        </p:attrNameLst>
                                      </p:cBhvr>
                                      <p:to>
                                        <p:strVal val="visible"/>
                                      </p:to>
                                    </p:set>
                                    <p:anim calcmode="lin" valueType="num">
                                      <p:cBhvr>
                                        <p:cTn id="77" dur="500" fill="hold"/>
                                        <p:tgtEl>
                                          <p:spTgt spid="311"/>
                                        </p:tgtEl>
                                        <p:attrNameLst>
                                          <p:attrName>ppt_w</p:attrName>
                                        </p:attrNameLst>
                                      </p:cBhvr>
                                      <p:tavLst>
                                        <p:tav tm="0">
                                          <p:val>
                                            <p:fltVal val="0"/>
                                          </p:val>
                                        </p:tav>
                                        <p:tav tm="100000">
                                          <p:val>
                                            <p:strVal val="#ppt_w"/>
                                          </p:val>
                                        </p:tav>
                                      </p:tavLst>
                                    </p:anim>
                                    <p:anim calcmode="lin" valueType="num">
                                      <p:cBhvr>
                                        <p:cTn id="78" dur="500" fill="hold"/>
                                        <p:tgtEl>
                                          <p:spTgt spid="311"/>
                                        </p:tgtEl>
                                        <p:attrNameLst>
                                          <p:attrName>ppt_h</p:attrName>
                                        </p:attrNameLst>
                                      </p:cBhvr>
                                      <p:tavLst>
                                        <p:tav tm="0">
                                          <p:val>
                                            <p:fltVal val="0"/>
                                          </p:val>
                                        </p:tav>
                                        <p:tav tm="100000">
                                          <p:val>
                                            <p:strVal val="#ppt_h"/>
                                          </p:val>
                                        </p:tav>
                                      </p:tavLst>
                                    </p:anim>
                                    <p:animEffect transition="in" filter="fade">
                                      <p:cBhvr>
                                        <p:cTn id="79" dur="500"/>
                                        <p:tgtEl>
                                          <p:spTgt spid="311"/>
                                        </p:tgtEl>
                                      </p:cBhvr>
                                    </p:animEffect>
                                  </p:childTnLst>
                                </p:cTn>
                              </p:par>
                              <p:par>
                                <p:cTn id="80" presetID="53" presetClass="entr" presetSubtype="16" fill="hold" grpId="0" nodeType="withEffect">
                                  <p:stCondLst>
                                    <p:cond delay="1250"/>
                                  </p:stCondLst>
                                  <p:childTnLst>
                                    <p:set>
                                      <p:cBhvr>
                                        <p:cTn id="81" dur="1" fill="hold">
                                          <p:stCondLst>
                                            <p:cond delay="0"/>
                                          </p:stCondLst>
                                        </p:cTn>
                                        <p:tgtEl>
                                          <p:spTgt spid="318"/>
                                        </p:tgtEl>
                                        <p:attrNameLst>
                                          <p:attrName>style.visibility</p:attrName>
                                        </p:attrNameLst>
                                      </p:cBhvr>
                                      <p:to>
                                        <p:strVal val="visible"/>
                                      </p:to>
                                    </p:set>
                                    <p:anim calcmode="lin" valueType="num">
                                      <p:cBhvr>
                                        <p:cTn id="82" dur="500" fill="hold"/>
                                        <p:tgtEl>
                                          <p:spTgt spid="318"/>
                                        </p:tgtEl>
                                        <p:attrNameLst>
                                          <p:attrName>ppt_w</p:attrName>
                                        </p:attrNameLst>
                                      </p:cBhvr>
                                      <p:tavLst>
                                        <p:tav tm="0">
                                          <p:val>
                                            <p:fltVal val="0"/>
                                          </p:val>
                                        </p:tav>
                                        <p:tav tm="100000">
                                          <p:val>
                                            <p:strVal val="#ppt_w"/>
                                          </p:val>
                                        </p:tav>
                                      </p:tavLst>
                                    </p:anim>
                                    <p:anim calcmode="lin" valueType="num">
                                      <p:cBhvr>
                                        <p:cTn id="83" dur="500" fill="hold"/>
                                        <p:tgtEl>
                                          <p:spTgt spid="318"/>
                                        </p:tgtEl>
                                        <p:attrNameLst>
                                          <p:attrName>ppt_h</p:attrName>
                                        </p:attrNameLst>
                                      </p:cBhvr>
                                      <p:tavLst>
                                        <p:tav tm="0">
                                          <p:val>
                                            <p:fltVal val="0"/>
                                          </p:val>
                                        </p:tav>
                                        <p:tav tm="100000">
                                          <p:val>
                                            <p:strVal val="#ppt_h"/>
                                          </p:val>
                                        </p:tav>
                                      </p:tavLst>
                                    </p:anim>
                                    <p:animEffect transition="in" filter="fade">
                                      <p:cBhvr>
                                        <p:cTn id="84" dur="500"/>
                                        <p:tgtEl>
                                          <p:spTgt spid="318"/>
                                        </p:tgtEl>
                                      </p:cBhvr>
                                    </p:animEffect>
                                  </p:childTnLst>
                                </p:cTn>
                              </p:par>
                              <p:par>
                                <p:cTn id="85" presetID="53" presetClass="entr" presetSubtype="16" fill="hold" grpId="0" nodeType="withEffect">
                                  <p:stCondLst>
                                    <p:cond delay="1250"/>
                                  </p:stCondLst>
                                  <p:childTnLst>
                                    <p:set>
                                      <p:cBhvr>
                                        <p:cTn id="86" dur="1" fill="hold">
                                          <p:stCondLst>
                                            <p:cond delay="0"/>
                                          </p:stCondLst>
                                        </p:cTn>
                                        <p:tgtEl>
                                          <p:spTgt spid="325"/>
                                        </p:tgtEl>
                                        <p:attrNameLst>
                                          <p:attrName>style.visibility</p:attrName>
                                        </p:attrNameLst>
                                      </p:cBhvr>
                                      <p:to>
                                        <p:strVal val="visible"/>
                                      </p:to>
                                    </p:set>
                                    <p:anim calcmode="lin" valueType="num">
                                      <p:cBhvr>
                                        <p:cTn id="87" dur="500" fill="hold"/>
                                        <p:tgtEl>
                                          <p:spTgt spid="325"/>
                                        </p:tgtEl>
                                        <p:attrNameLst>
                                          <p:attrName>ppt_w</p:attrName>
                                        </p:attrNameLst>
                                      </p:cBhvr>
                                      <p:tavLst>
                                        <p:tav tm="0">
                                          <p:val>
                                            <p:fltVal val="0"/>
                                          </p:val>
                                        </p:tav>
                                        <p:tav tm="100000">
                                          <p:val>
                                            <p:strVal val="#ppt_w"/>
                                          </p:val>
                                        </p:tav>
                                      </p:tavLst>
                                    </p:anim>
                                    <p:anim calcmode="lin" valueType="num">
                                      <p:cBhvr>
                                        <p:cTn id="88" dur="500" fill="hold"/>
                                        <p:tgtEl>
                                          <p:spTgt spid="325"/>
                                        </p:tgtEl>
                                        <p:attrNameLst>
                                          <p:attrName>ppt_h</p:attrName>
                                        </p:attrNameLst>
                                      </p:cBhvr>
                                      <p:tavLst>
                                        <p:tav tm="0">
                                          <p:val>
                                            <p:fltVal val="0"/>
                                          </p:val>
                                        </p:tav>
                                        <p:tav tm="100000">
                                          <p:val>
                                            <p:strVal val="#ppt_h"/>
                                          </p:val>
                                        </p:tav>
                                      </p:tavLst>
                                    </p:anim>
                                    <p:animEffect transition="in" filter="fade">
                                      <p:cBhvr>
                                        <p:cTn id="89" dur="500"/>
                                        <p:tgtEl>
                                          <p:spTgt spid="325"/>
                                        </p:tgtEl>
                                      </p:cBhvr>
                                    </p:animEffect>
                                  </p:childTnLst>
                                </p:cTn>
                              </p:par>
                              <p:par>
                                <p:cTn id="90" presetID="53" presetClass="entr" presetSubtype="16" fill="hold" grpId="0" nodeType="withEffect">
                                  <p:stCondLst>
                                    <p:cond delay="1250"/>
                                  </p:stCondLst>
                                  <p:childTnLst>
                                    <p:set>
                                      <p:cBhvr>
                                        <p:cTn id="91" dur="1" fill="hold">
                                          <p:stCondLst>
                                            <p:cond delay="0"/>
                                          </p:stCondLst>
                                        </p:cTn>
                                        <p:tgtEl>
                                          <p:spTgt spid="332"/>
                                        </p:tgtEl>
                                        <p:attrNameLst>
                                          <p:attrName>style.visibility</p:attrName>
                                        </p:attrNameLst>
                                      </p:cBhvr>
                                      <p:to>
                                        <p:strVal val="visible"/>
                                      </p:to>
                                    </p:set>
                                    <p:anim calcmode="lin" valueType="num">
                                      <p:cBhvr>
                                        <p:cTn id="92" dur="500" fill="hold"/>
                                        <p:tgtEl>
                                          <p:spTgt spid="332"/>
                                        </p:tgtEl>
                                        <p:attrNameLst>
                                          <p:attrName>ppt_w</p:attrName>
                                        </p:attrNameLst>
                                      </p:cBhvr>
                                      <p:tavLst>
                                        <p:tav tm="0">
                                          <p:val>
                                            <p:fltVal val="0"/>
                                          </p:val>
                                        </p:tav>
                                        <p:tav tm="100000">
                                          <p:val>
                                            <p:strVal val="#ppt_w"/>
                                          </p:val>
                                        </p:tav>
                                      </p:tavLst>
                                    </p:anim>
                                    <p:anim calcmode="lin" valueType="num">
                                      <p:cBhvr>
                                        <p:cTn id="93" dur="500" fill="hold"/>
                                        <p:tgtEl>
                                          <p:spTgt spid="332"/>
                                        </p:tgtEl>
                                        <p:attrNameLst>
                                          <p:attrName>ppt_h</p:attrName>
                                        </p:attrNameLst>
                                      </p:cBhvr>
                                      <p:tavLst>
                                        <p:tav tm="0">
                                          <p:val>
                                            <p:fltVal val="0"/>
                                          </p:val>
                                        </p:tav>
                                        <p:tav tm="100000">
                                          <p:val>
                                            <p:strVal val="#ppt_h"/>
                                          </p:val>
                                        </p:tav>
                                      </p:tavLst>
                                    </p:anim>
                                    <p:animEffect transition="in" filter="fade">
                                      <p:cBhvr>
                                        <p:cTn id="94" dur="500"/>
                                        <p:tgtEl>
                                          <p:spTgt spid="332"/>
                                        </p:tgtEl>
                                      </p:cBhvr>
                                    </p:animEffect>
                                  </p:childTnLst>
                                </p:cTn>
                              </p:par>
                              <p:par>
                                <p:cTn id="95" presetID="53" presetClass="entr" presetSubtype="16" fill="hold" grpId="0" nodeType="withEffect">
                                  <p:stCondLst>
                                    <p:cond delay="1250"/>
                                  </p:stCondLst>
                                  <p:childTnLst>
                                    <p:set>
                                      <p:cBhvr>
                                        <p:cTn id="96" dur="1" fill="hold">
                                          <p:stCondLst>
                                            <p:cond delay="0"/>
                                          </p:stCondLst>
                                        </p:cTn>
                                        <p:tgtEl>
                                          <p:spTgt spid="339"/>
                                        </p:tgtEl>
                                        <p:attrNameLst>
                                          <p:attrName>style.visibility</p:attrName>
                                        </p:attrNameLst>
                                      </p:cBhvr>
                                      <p:to>
                                        <p:strVal val="visible"/>
                                      </p:to>
                                    </p:set>
                                    <p:anim calcmode="lin" valueType="num">
                                      <p:cBhvr>
                                        <p:cTn id="97" dur="500" fill="hold"/>
                                        <p:tgtEl>
                                          <p:spTgt spid="339"/>
                                        </p:tgtEl>
                                        <p:attrNameLst>
                                          <p:attrName>ppt_w</p:attrName>
                                        </p:attrNameLst>
                                      </p:cBhvr>
                                      <p:tavLst>
                                        <p:tav tm="0">
                                          <p:val>
                                            <p:fltVal val="0"/>
                                          </p:val>
                                        </p:tav>
                                        <p:tav tm="100000">
                                          <p:val>
                                            <p:strVal val="#ppt_w"/>
                                          </p:val>
                                        </p:tav>
                                      </p:tavLst>
                                    </p:anim>
                                    <p:anim calcmode="lin" valueType="num">
                                      <p:cBhvr>
                                        <p:cTn id="98" dur="500" fill="hold"/>
                                        <p:tgtEl>
                                          <p:spTgt spid="339"/>
                                        </p:tgtEl>
                                        <p:attrNameLst>
                                          <p:attrName>ppt_h</p:attrName>
                                        </p:attrNameLst>
                                      </p:cBhvr>
                                      <p:tavLst>
                                        <p:tav tm="0">
                                          <p:val>
                                            <p:fltVal val="0"/>
                                          </p:val>
                                        </p:tav>
                                        <p:tav tm="100000">
                                          <p:val>
                                            <p:strVal val="#ppt_h"/>
                                          </p:val>
                                        </p:tav>
                                      </p:tavLst>
                                    </p:anim>
                                    <p:animEffect transition="in" filter="fade">
                                      <p:cBhvr>
                                        <p:cTn id="99" dur="500"/>
                                        <p:tgtEl>
                                          <p:spTgt spid="339"/>
                                        </p:tgtEl>
                                      </p:cBhvr>
                                    </p:animEffect>
                                  </p:childTnLst>
                                </p:cTn>
                              </p:par>
                              <p:par>
                                <p:cTn id="100" presetID="53" presetClass="entr" presetSubtype="16" fill="hold" grpId="0" nodeType="withEffect">
                                  <p:stCondLst>
                                    <p:cond delay="1250"/>
                                  </p:stCondLst>
                                  <p:childTnLst>
                                    <p:set>
                                      <p:cBhvr>
                                        <p:cTn id="101" dur="1" fill="hold">
                                          <p:stCondLst>
                                            <p:cond delay="0"/>
                                          </p:stCondLst>
                                        </p:cTn>
                                        <p:tgtEl>
                                          <p:spTgt spid="341"/>
                                        </p:tgtEl>
                                        <p:attrNameLst>
                                          <p:attrName>style.visibility</p:attrName>
                                        </p:attrNameLst>
                                      </p:cBhvr>
                                      <p:to>
                                        <p:strVal val="visible"/>
                                      </p:to>
                                    </p:set>
                                    <p:anim calcmode="lin" valueType="num">
                                      <p:cBhvr>
                                        <p:cTn id="102" dur="500" fill="hold"/>
                                        <p:tgtEl>
                                          <p:spTgt spid="341"/>
                                        </p:tgtEl>
                                        <p:attrNameLst>
                                          <p:attrName>ppt_w</p:attrName>
                                        </p:attrNameLst>
                                      </p:cBhvr>
                                      <p:tavLst>
                                        <p:tav tm="0">
                                          <p:val>
                                            <p:fltVal val="0"/>
                                          </p:val>
                                        </p:tav>
                                        <p:tav tm="100000">
                                          <p:val>
                                            <p:strVal val="#ppt_w"/>
                                          </p:val>
                                        </p:tav>
                                      </p:tavLst>
                                    </p:anim>
                                    <p:anim calcmode="lin" valueType="num">
                                      <p:cBhvr>
                                        <p:cTn id="103" dur="500" fill="hold"/>
                                        <p:tgtEl>
                                          <p:spTgt spid="341"/>
                                        </p:tgtEl>
                                        <p:attrNameLst>
                                          <p:attrName>ppt_h</p:attrName>
                                        </p:attrNameLst>
                                      </p:cBhvr>
                                      <p:tavLst>
                                        <p:tav tm="0">
                                          <p:val>
                                            <p:fltVal val="0"/>
                                          </p:val>
                                        </p:tav>
                                        <p:tav tm="100000">
                                          <p:val>
                                            <p:strVal val="#ppt_h"/>
                                          </p:val>
                                        </p:tav>
                                      </p:tavLst>
                                    </p:anim>
                                    <p:animEffect transition="in" filter="fade">
                                      <p:cBhvr>
                                        <p:cTn id="104" dur="500"/>
                                        <p:tgtEl>
                                          <p:spTgt spid="341"/>
                                        </p:tgtEl>
                                      </p:cBhvr>
                                    </p:animEffect>
                                  </p:childTnLst>
                                </p:cTn>
                              </p:par>
                              <p:par>
                                <p:cTn id="105" presetID="53" presetClass="entr" presetSubtype="16" fill="hold" grpId="0" nodeType="withEffect">
                                  <p:stCondLst>
                                    <p:cond delay="1250"/>
                                  </p:stCondLst>
                                  <p:childTnLst>
                                    <p:set>
                                      <p:cBhvr>
                                        <p:cTn id="106" dur="1" fill="hold">
                                          <p:stCondLst>
                                            <p:cond delay="0"/>
                                          </p:stCondLst>
                                        </p:cTn>
                                        <p:tgtEl>
                                          <p:spTgt spid="348"/>
                                        </p:tgtEl>
                                        <p:attrNameLst>
                                          <p:attrName>style.visibility</p:attrName>
                                        </p:attrNameLst>
                                      </p:cBhvr>
                                      <p:to>
                                        <p:strVal val="visible"/>
                                      </p:to>
                                    </p:set>
                                    <p:anim calcmode="lin" valueType="num">
                                      <p:cBhvr>
                                        <p:cTn id="107" dur="500" fill="hold"/>
                                        <p:tgtEl>
                                          <p:spTgt spid="348"/>
                                        </p:tgtEl>
                                        <p:attrNameLst>
                                          <p:attrName>ppt_w</p:attrName>
                                        </p:attrNameLst>
                                      </p:cBhvr>
                                      <p:tavLst>
                                        <p:tav tm="0">
                                          <p:val>
                                            <p:fltVal val="0"/>
                                          </p:val>
                                        </p:tav>
                                        <p:tav tm="100000">
                                          <p:val>
                                            <p:strVal val="#ppt_w"/>
                                          </p:val>
                                        </p:tav>
                                      </p:tavLst>
                                    </p:anim>
                                    <p:anim calcmode="lin" valueType="num">
                                      <p:cBhvr>
                                        <p:cTn id="108" dur="500" fill="hold"/>
                                        <p:tgtEl>
                                          <p:spTgt spid="348"/>
                                        </p:tgtEl>
                                        <p:attrNameLst>
                                          <p:attrName>ppt_h</p:attrName>
                                        </p:attrNameLst>
                                      </p:cBhvr>
                                      <p:tavLst>
                                        <p:tav tm="0">
                                          <p:val>
                                            <p:fltVal val="0"/>
                                          </p:val>
                                        </p:tav>
                                        <p:tav tm="100000">
                                          <p:val>
                                            <p:strVal val="#ppt_h"/>
                                          </p:val>
                                        </p:tav>
                                      </p:tavLst>
                                    </p:anim>
                                    <p:animEffect transition="in" filter="fade">
                                      <p:cBhvr>
                                        <p:cTn id="109" dur="500"/>
                                        <p:tgtEl>
                                          <p:spTgt spid="348"/>
                                        </p:tgtEl>
                                      </p:cBhvr>
                                    </p:animEffect>
                                  </p:childTnLst>
                                </p:cTn>
                              </p:par>
                              <p:par>
                                <p:cTn id="110" presetID="53" presetClass="entr" presetSubtype="16" fill="hold" grpId="0" nodeType="withEffect">
                                  <p:stCondLst>
                                    <p:cond delay="1250"/>
                                  </p:stCondLst>
                                  <p:childTnLst>
                                    <p:set>
                                      <p:cBhvr>
                                        <p:cTn id="111" dur="1" fill="hold">
                                          <p:stCondLst>
                                            <p:cond delay="0"/>
                                          </p:stCondLst>
                                        </p:cTn>
                                        <p:tgtEl>
                                          <p:spTgt spid="354"/>
                                        </p:tgtEl>
                                        <p:attrNameLst>
                                          <p:attrName>style.visibility</p:attrName>
                                        </p:attrNameLst>
                                      </p:cBhvr>
                                      <p:to>
                                        <p:strVal val="visible"/>
                                      </p:to>
                                    </p:set>
                                    <p:anim calcmode="lin" valueType="num">
                                      <p:cBhvr>
                                        <p:cTn id="112" dur="500" fill="hold"/>
                                        <p:tgtEl>
                                          <p:spTgt spid="354"/>
                                        </p:tgtEl>
                                        <p:attrNameLst>
                                          <p:attrName>ppt_w</p:attrName>
                                        </p:attrNameLst>
                                      </p:cBhvr>
                                      <p:tavLst>
                                        <p:tav tm="0">
                                          <p:val>
                                            <p:fltVal val="0"/>
                                          </p:val>
                                        </p:tav>
                                        <p:tav tm="100000">
                                          <p:val>
                                            <p:strVal val="#ppt_w"/>
                                          </p:val>
                                        </p:tav>
                                      </p:tavLst>
                                    </p:anim>
                                    <p:anim calcmode="lin" valueType="num">
                                      <p:cBhvr>
                                        <p:cTn id="113" dur="500" fill="hold"/>
                                        <p:tgtEl>
                                          <p:spTgt spid="354"/>
                                        </p:tgtEl>
                                        <p:attrNameLst>
                                          <p:attrName>ppt_h</p:attrName>
                                        </p:attrNameLst>
                                      </p:cBhvr>
                                      <p:tavLst>
                                        <p:tav tm="0">
                                          <p:val>
                                            <p:fltVal val="0"/>
                                          </p:val>
                                        </p:tav>
                                        <p:tav tm="100000">
                                          <p:val>
                                            <p:strVal val="#ppt_h"/>
                                          </p:val>
                                        </p:tav>
                                      </p:tavLst>
                                    </p:anim>
                                    <p:animEffect transition="in" filter="fade">
                                      <p:cBhvr>
                                        <p:cTn id="114" dur="500"/>
                                        <p:tgtEl>
                                          <p:spTgt spid="354"/>
                                        </p:tgtEl>
                                      </p:cBhvr>
                                    </p:animEffect>
                                  </p:childTnLst>
                                </p:cTn>
                              </p:par>
                              <p:par>
                                <p:cTn id="115" presetID="53" presetClass="entr" presetSubtype="16" fill="hold" grpId="0" nodeType="withEffect">
                                  <p:stCondLst>
                                    <p:cond delay="1250"/>
                                  </p:stCondLst>
                                  <p:childTnLst>
                                    <p:set>
                                      <p:cBhvr>
                                        <p:cTn id="116" dur="1" fill="hold">
                                          <p:stCondLst>
                                            <p:cond delay="0"/>
                                          </p:stCondLst>
                                        </p:cTn>
                                        <p:tgtEl>
                                          <p:spTgt spid="355"/>
                                        </p:tgtEl>
                                        <p:attrNameLst>
                                          <p:attrName>style.visibility</p:attrName>
                                        </p:attrNameLst>
                                      </p:cBhvr>
                                      <p:to>
                                        <p:strVal val="visible"/>
                                      </p:to>
                                    </p:set>
                                    <p:anim calcmode="lin" valueType="num">
                                      <p:cBhvr>
                                        <p:cTn id="117" dur="500" fill="hold"/>
                                        <p:tgtEl>
                                          <p:spTgt spid="355"/>
                                        </p:tgtEl>
                                        <p:attrNameLst>
                                          <p:attrName>ppt_w</p:attrName>
                                        </p:attrNameLst>
                                      </p:cBhvr>
                                      <p:tavLst>
                                        <p:tav tm="0">
                                          <p:val>
                                            <p:fltVal val="0"/>
                                          </p:val>
                                        </p:tav>
                                        <p:tav tm="100000">
                                          <p:val>
                                            <p:strVal val="#ppt_w"/>
                                          </p:val>
                                        </p:tav>
                                      </p:tavLst>
                                    </p:anim>
                                    <p:anim calcmode="lin" valueType="num">
                                      <p:cBhvr>
                                        <p:cTn id="118" dur="500" fill="hold"/>
                                        <p:tgtEl>
                                          <p:spTgt spid="355"/>
                                        </p:tgtEl>
                                        <p:attrNameLst>
                                          <p:attrName>ppt_h</p:attrName>
                                        </p:attrNameLst>
                                      </p:cBhvr>
                                      <p:tavLst>
                                        <p:tav tm="0">
                                          <p:val>
                                            <p:fltVal val="0"/>
                                          </p:val>
                                        </p:tav>
                                        <p:tav tm="100000">
                                          <p:val>
                                            <p:strVal val="#ppt_h"/>
                                          </p:val>
                                        </p:tav>
                                      </p:tavLst>
                                    </p:anim>
                                    <p:animEffect transition="in" filter="fade">
                                      <p:cBhvr>
                                        <p:cTn id="119" dur="500"/>
                                        <p:tgtEl>
                                          <p:spTgt spid="355"/>
                                        </p:tgtEl>
                                      </p:cBhvr>
                                    </p:animEffect>
                                  </p:childTnLst>
                                </p:cTn>
                              </p:par>
                              <p:par>
                                <p:cTn id="120" presetID="53" presetClass="entr" presetSubtype="16" fill="hold" grpId="0" nodeType="withEffect">
                                  <p:stCondLst>
                                    <p:cond delay="1250"/>
                                  </p:stCondLst>
                                  <p:childTnLst>
                                    <p:set>
                                      <p:cBhvr>
                                        <p:cTn id="121" dur="1" fill="hold">
                                          <p:stCondLst>
                                            <p:cond delay="0"/>
                                          </p:stCondLst>
                                        </p:cTn>
                                        <p:tgtEl>
                                          <p:spTgt spid="356"/>
                                        </p:tgtEl>
                                        <p:attrNameLst>
                                          <p:attrName>style.visibility</p:attrName>
                                        </p:attrNameLst>
                                      </p:cBhvr>
                                      <p:to>
                                        <p:strVal val="visible"/>
                                      </p:to>
                                    </p:set>
                                    <p:anim calcmode="lin" valueType="num">
                                      <p:cBhvr>
                                        <p:cTn id="122" dur="500" fill="hold"/>
                                        <p:tgtEl>
                                          <p:spTgt spid="356"/>
                                        </p:tgtEl>
                                        <p:attrNameLst>
                                          <p:attrName>ppt_w</p:attrName>
                                        </p:attrNameLst>
                                      </p:cBhvr>
                                      <p:tavLst>
                                        <p:tav tm="0">
                                          <p:val>
                                            <p:fltVal val="0"/>
                                          </p:val>
                                        </p:tav>
                                        <p:tav tm="100000">
                                          <p:val>
                                            <p:strVal val="#ppt_w"/>
                                          </p:val>
                                        </p:tav>
                                      </p:tavLst>
                                    </p:anim>
                                    <p:anim calcmode="lin" valueType="num">
                                      <p:cBhvr>
                                        <p:cTn id="123" dur="500" fill="hold"/>
                                        <p:tgtEl>
                                          <p:spTgt spid="356"/>
                                        </p:tgtEl>
                                        <p:attrNameLst>
                                          <p:attrName>ppt_h</p:attrName>
                                        </p:attrNameLst>
                                      </p:cBhvr>
                                      <p:tavLst>
                                        <p:tav tm="0">
                                          <p:val>
                                            <p:fltVal val="0"/>
                                          </p:val>
                                        </p:tav>
                                        <p:tav tm="100000">
                                          <p:val>
                                            <p:strVal val="#ppt_h"/>
                                          </p:val>
                                        </p:tav>
                                      </p:tavLst>
                                    </p:anim>
                                    <p:animEffect transition="in" filter="fade">
                                      <p:cBhvr>
                                        <p:cTn id="124" dur="500"/>
                                        <p:tgtEl>
                                          <p:spTgt spid="356"/>
                                        </p:tgtEl>
                                      </p:cBhvr>
                                    </p:animEffect>
                                  </p:childTnLst>
                                </p:cTn>
                              </p:par>
                              <p:par>
                                <p:cTn id="125" presetID="53" presetClass="entr" presetSubtype="16" fill="hold" grpId="0" nodeType="withEffect">
                                  <p:stCondLst>
                                    <p:cond delay="1250"/>
                                  </p:stCondLst>
                                  <p:childTnLst>
                                    <p:set>
                                      <p:cBhvr>
                                        <p:cTn id="126" dur="1" fill="hold">
                                          <p:stCondLst>
                                            <p:cond delay="0"/>
                                          </p:stCondLst>
                                        </p:cTn>
                                        <p:tgtEl>
                                          <p:spTgt spid="357"/>
                                        </p:tgtEl>
                                        <p:attrNameLst>
                                          <p:attrName>style.visibility</p:attrName>
                                        </p:attrNameLst>
                                      </p:cBhvr>
                                      <p:to>
                                        <p:strVal val="visible"/>
                                      </p:to>
                                    </p:set>
                                    <p:anim calcmode="lin" valueType="num">
                                      <p:cBhvr>
                                        <p:cTn id="127" dur="500" fill="hold"/>
                                        <p:tgtEl>
                                          <p:spTgt spid="357"/>
                                        </p:tgtEl>
                                        <p:attrNameLst>
                                          <p:attrName>ppt_w</p:attrName>
                                        </p:attrNameLst>
                                      </p:cBhvr>
                                      <p:tavLst>
                                        <p:tav tm="0">
                                          <p:val>
                                            <p:fltVal val="0"/>
                                          </p:val>
                                        </p:tav>
                                        <p:tav tm="100000">
                                          <p:val>
                                            <p:strVal val="#ppt_w"/>
                                          </p:val>
                                        </p:tav>
                                      </p:tavLst>
                                    </p:anim>
                                    <p:anim calcmode="lin" valueType="num">
                                      <p:cBhvr>
                                        <p:cTn id="128" dur="500" fill="hold"/>
                                        <p:tgtEl>
                                          <p:spTgt spid="357"/>
                                        </p:tgtEl>
                                        <p:attrNameLst>
                                          <p:attrName>ppt_h</p:attrName>
                                        </p:attrNameLst>
                                      </p:cBhvr>
                                      <p:tavLst>
                                        <p:tav tm="0">
                                          <p:val>
                                            <p:fltVal val="0"/>
                                          </p:val>
                                        </p:tav>
                                        <p:tav tm="100000">
                                          <p:val>
                                            <p:strVal val="#ppt_h"/>
                                          </p:val>
                                        </p:tav>
                                      </p:tavLst>
                                    </p:anim>
                                    <p:animEffect transition="in" filter="fade">
                                      <p:cBhvr>
                                        <p:cTn id="129" dur="500"/>
                                        <p:tgtEl>
                                          <p:spTgt spid="357"/>
                                        </p:tgtEl>
                                      </p:cBhvr>
                                    </p:animEffect>
                                  </p:childTnLst>
                                </p:cTn>
                              </p:par>
                              <p:par>
                                <p:cTn id="130" presetID="53" presetClass="entr" presetSubtype="16" fill="hold" grpId="0" nodeType="withEffect">
                                  <p:stCondLst>
                                    <p:cond delay="1250"/>
                                  </p:stCondLst>
                                  <p:childTnLst>
                                    <p:set>
                                      <p:cBhvr>
                                        <p:cTn id="131" dur="1" fill="hold">
                                          <p:stCondLst>
                                            <p:cond delay="0"/>
                                          </p:stCondLst>
                                        </p:cTn>
                                        <p:tgtEl>
                                          <p:spTgt spid="362"/>
                                        </p:tgtEl>
                                        <p:attrNameLst>
                                          <p:attrName>style.visibility</p:attrName>
                                        </p:attrNameLst>
                                      </p:cBhvr>
                                      <p:to>
                                        <p:strVal val="visible"/>
                                      </p:to>
                                    </p:set>
                                    <p:anim calcmode="lin" valueType="num">
                                      <p:cBhvr>
                                        <p:cTn id="132" dur="500" fill="hold"/>
                                        <p:tgtEl>
                                          <p:spTgt spid="362"/>
                                        </p:tgtEl>
                                        <p:attrNameLst>
                                          <p:attrName>ppt_w</p:attrName>
                                        </p:attrNameLst>
                                      </p:cBhvr>
                                      <p:tavLst>
                                        <p:tav tm="0">
                                          <p:val>
                                            <p:fltVal val="0"/>
                                          </p:val>
                                        </p:tav>
                                        <p:tav tm="100000">
                                          <p:val>
                                            <p:strVal val="#ppt_w"/>
                                          </p:val>
                                        </p:tav>
                                      </p:tavLst>
                                    </p:anim>
                                    <p:anim calcmode="lin" valueType="num">
                                      <p:cBhvr>
                                        <p:cTn id="133" dur="500" fill="hold"/>
                                        <p:tgtEl>
                                          <p:spTgt spid="362"/>
                                        </p:tgtEl>
                                        <p:attrNameLst>
                                          <p:attrName>ppt_h</p:attrName>
                                        </p:attrNameLst>
                                      </p:cBhvr>
                                      <p:tavLst>
                                        <p:tav tm="0">
                                          <p:val>
                                            <p:fltVal val="0"/>
                                          </p:val>
                                        </p:tav>
                                        <p:tav tm="100000">
                                          <p:val>
                                            <p:strVal val="#ppt_h"/>
                                          </p:val>
                                        </p:tav>
                                      </p:tavLst>
                                    </p:anim>
                                    <p:animEffect transition="in" filter="fade">
                                      <p:cBhvr>
                                        <p:cTn id="134" dur="500"/>
                                        <p:tgtEl>
                                          <p:spTgt spid="362"/>
                                        </p:tgtEl>
                                      </p:cBhvr>
                                    </p:animEffect>
                                  </p:childTnLst>
                                </p:cTn>
                              </p:par>
                              <p:par>
                                <p:cTn id="135" presetID="53" presetClass="entr" presetSubtype="16" fill="hold" grpId="0" nodeType="withEffect">
                                  <p:stCondLst>
                                    <p:cond delay="1250"/>
                                  </p:stCondLst>
                                  <p:childTnLst>
                                    <p:set>
                                      <p:cBhvr>
                                        <p:cTn id="136" dur="1" fill="hold">
                                          <p:stCondLst>
                                            <p:cond delay="0"/>
                                          </p:stCondLst>
                                        </p:cTn>
                                        <p:tgtEl>
                                          <p:spTgt spid="364"/>
                                        </p:tgtEl>
                                        <p:attrNameLst>
                                          <p:attrName>style.visibility</p:attrName>
                                        </p:attrNameLst>
                                      </p:cBhvr>
                                      <p:to>
                                        <p:strVal val="visible"/>
                                      </p:to>
                                    </p:set>
                                    <p:anim calcmode="lin" valueType="num">
                                      <p:cBhvr>
                                        <p:cTn id="137" dur="500" fill="hold"/>
                                        <p:tgtEl>
                                          <p:spTgt spid="364"/>
                                        </p:tgtEl>
                                        <p:attrNameLst>
                                          <p:attrName>ppt_w</p:attrName>
                                        </p:attrNameLst>
                                      </p:cBhvr>
                                      <p:tavLst>
                                        <p:tav tm="0">
                                          <p:val>
                                            <p:fltVal val="0"/>
                                          </p:val>
                                        </p:tav>
                                        <p:tav tm="100000">
                                          <p:val>
                                            <p:strVal val="#ppt_w"/>
                                          </p:val>
                                        </p:tav>
                                      </p:tavLst>
                                    </p:anim>
                                    <p:anim calcmode="lin" valueType="num">
                                      <p:cBhvr>
                                        <p:cTn id="138" dur="500" fill="hold"/>
                                        <p:tgtEl>
                                          <p:spTgt spid="364"/>
                                        </p:tgtEl>
                                        <p:attrNameLst>
                                          <p:attrName>ppt_h</p:attrName>
                                        </p:attrNameLst>
                                      </p:cBhvr>
                                      <p:tavLst>
                                        <p:tav tm="0">
                                          <p:val>
                                            <p:fltVal val="0"/>
                                          </p:val>
                                        </p:tav>
                                        <p:tav tm="100000">
                                          <p:val>
                                            <p:strVal val="#ppt_h"/>
                                          </p:val>
                                        </p:tav>
                                      </p:tavLst>
                                    </p:anim>
                                    <p:animEffect transition="in" filter="fade">
                                      <p:cBhvr>
                                        <p:cTn id="139" dur="500"/>
                                        <p:tgtEl>
                                          <p:spTgt spid="364"/>
                                        </p:tgtEl>
                                      </p:cBhvr>
                                    </p:animEffect>
                                  </p:childTnLst>
                                </p:cTn>
                              </p:par>
                              <p:par>
                                <p:cTn id="140" presetID="53" presetClass="entr" presetSubtype="16" fill="hold" grpId="0" nodeType="withEffect">
                                  <p:stCondLst>
                                    <p:cond delay="1250"/>
                                  </p:stCondLst>
                                  <p:childTnLst>
                                    <p:set>
                                      <p:cBhvr>
                                        <p:cTn id="141" dur="1" fill="hold">
                                          <p:stCondLst>
                                            <p:cond delay="0"/>
                                          </p:stCondLst>
                                        </p:cTn>
                                        <p:tgtEl>
                                          <p:spTgt spid="370"/>
                                        </p:tgtEl>
                                        <p:attrNameLst>
                                          <p:attrName>style.visibility</p:attrName>
                                        </p:attrNameLst>
                                      </p:cBhvr>
                                      <p:to>
                                        <p:strVal val="visible"/>
                                      </p:to>
                                    </p:set>
                                    <p:anim calcmode="lin" valueType="num">
                                      <p:cBhvr>
                                        <p:cTn id="142" dur="500" fill="hold"/>
                                        <p:tgtEl>
                                          <p:spTgt spid="370"/>
                                        </p:tgtEl>
                                        <p:attrNameLst>
                                          <p:attrName>ppt_w</p:attrName>
                                        </p:attrNameLst>
                                      </p:cBhvr>
                                      <p:tavLst>
                                        <p:tav tm="0">
                                          <p:val>
                                            <p:fltVal val="0"/>
                                          </p:val>
                                        </p:tav>
                                        <p:tav tm="100000">
                                          <p:val>
                                            <p:strVal val="#ppt_w"/>
                                          </p:val>
                                        </p:tav>
                                      </p:tavLst>
                                    </p:anim>
                                    <p:anim calcmode="lin" valueType="num">
                                      <p:cBhvr>
                                        <p:cTn id="143" dur="500" fill="hold"/>
                                        <p:tgtEl>
                                          <p:spTgt spid="370"/>
                                        </p:tgtEl>
                                        <p:attrNameLst>
                                          <p:attrName>ppt_h</p:attrName>
                                        </p:attrNameLst>
                                      </p:cBhvr>
                                      <p:tavLst>
                                        <p:tav tm="0">
                                          <p:val>
                                            <p:fltVal val="0"/>
                                          </p:val>
                                        </p:tav>
                                        <p:tav tm="100000">
                                          <p:val>
                                            <p:strVal val="#ppt_h"/>
                                          </p:val>
                                        </p:tav>
                                      </p:tavLst>
                                    </p:anim>
                                    <p:animEffect transition="in" filter="fade">
                                      <p:cBhvr>
                                        <p:cTn id="144" dur="500"/>
                                        <p:tgtEl>
                                          <p:spTgt spid="370"/>
                                        </p:tgtEl>
                                      </p:cBhvr>
                                    </p:animEffect>
                                  </p:childTnLst>
                                </p:cTn>
                              </p:par>
                              <p:par>
                                <p:cTn id="145" presetID="53" presetClass="entr" presetSubtype="16" fill="hold" grpId="0" nodeType="withEffect">
                                  <p:stCondLst>
                                    <p:cond delay="1250"/>
                                  </p:stCondLst>
                                  <p:childTnLst>
                                    <p:set>
                                      <p:cBhvr>
                                        <p:cTn id="146" dur="1" fill="hold">
                                          <p:stCondLst>
                                            <p:cond delay="0"/>
                                          </p:stCondLst>
                                        </p:cTn>
                                        <p:tgtEl>
                                          <p:spTgt spid="372"/>
                                        </p:tgtEl>
                                        <p:attrNameLst>
                                          <p:attrName>style.visibility</p:attrName>
                                        </p:attrNameLst>
                                      </p:cBhvr>
                                      <p:to>
                                        <p:strVal val="visible"/>
                                      </p:to>
                                    </p:set>
                                    <p:anim calcmode="lin" valueType="num">
                                      <p:cBhvr>
                                        <p:cTn id="147" dur="500" fill="hold"/>
                                        <p:tgtEl>
                                          <p:spTgt spid="372"/>
                                        </p:tgtEl>
                                        <p:attrNameLst>
                                          <p:attrName>ppt_w</p:attrName>
                                        </p:attrNameLst>
                                      </p:cBhvr>
                                      <p:tavLst>
                                        <p:tav tm="0">
                                          <p:val>
                                            <p:fltVal val="0"/>
                                          </p:val>
                                        </p:tav>
                                        <p:tav tm="100000">
                                          <p:val>
                                            <p:strVal val="#ppt_w"/>
                                          </p:val>
                                        </p:tav>
                                      </p:tavLst>
                                    </p:anim>
                                    <p:anim calcmode="lin" valueType="num">
                                      <p:cBhvr>
                                        <p:cTn id="148" dur="500" fill="hold"/>
                                        <p:tgtEl>
                                          <p:spTgt spid="372"/>
                                        </p:tgtEl>
                                        <p:attrNameLst>
                                          <p:attrName>ppt_h</p:attrName>
                                        </p:attrNameLst>
                                      </p:cBhvr>
                                      <p:tavLst>
                                        <p:tav tm="0">
                                          <p:val>
                                            <p:fltVal val="0"/>
                                          </p:val>
                                        </p:tav>
                                        <p:tav tm="100000">
                                          <p:val>
                                            <p:strVal val="#ppt_h"/>
                                          </p:val>
                                        </p:tav>
                                      </p:tavLst>
                                    </p:anim>
                                    <p:animEffect transition="in" filter="fade">
                                      <p:cBhvr>
                                        <p:cTn id="149" dur="500"/>
                                        <p:tgtEl>
                                          <p:spTgt spid="372"/>
                                        </p:tgtEl>
                                      </p:cBhvr>
                                    </p:animEffect>
                                  </p:childTnLst>
                                </p:cTn>
                              </p:par>
                              <p:par>
                                <p:cTn id="150" presetID="53" presetClass="entr" presetSubtype="16" fill="hold" grpId="0" nodeType="withEffect">
                                  <p:stCondLst>
                                    <p:cond delay="1250"/>
                                  </p:stCondLst>
                                  <p:childTnLst>
                                    <p:set>
                                      <p:cBhvr>
                                        <p:cTn id="151" dur="1" fill="hold">
                                          <p:stCondLst>
                                            <p:cond delay="0"/>
                                          </p:stCondLst>
                                        </p:cTn>
                                        <p:tgtEl>
                                          <p:spTgt spid="374"/>
                                        </p:tgtEl>
                                        <p:attrNameLst>
                                          <p:attrName>style.visibility</p:attrName>
                                        </p:attrNameLst>
                                      </p:cBhvr>
                                      <p:to>
                                        <p:strVal val="visible"/>
                                      </p:to>
                                    </p:set>
                                    <p:anim calcmode="lin" valueType="num">
                                      <p:cBhvr>
                                        <p:cTn id="152" dur="500" fill="hold"/>
                                        <p:tgtEl>
                                          <p:spTgt spid="374"/>
                                        </p:tgtEl>
                                        <p:attrNameLst>
                                          <p:attrName>ppt_w</p:attrName>
                                        </p:attrNameLst>
                                      </p:cBhvr>
                                      <p:tavLst>
                                        <p:tav tm="0">
                                          <p:val>
                                            <p:fltVal val="0"/>
                                          </p:val>
                                        </p:tav>
                                        <p:tav tm="100000">
                                          <p:val>
                                            <p:strVal val="#ppt_w"/>
                                          </p:val>
                                        </p:tav>
                                      </p:tavLst>
                                    </p:anim>
                                    <p:anim calcmode="lin" valueType="num">
                                      <p:cBhvr>
                                        <p:cTn id="153" dur="500" fill="hold"/>
                                        <p:tgtEl>
                                          <p:spTgt spid="374"/>
                                        </p:tgtEl>
                                        <p:attrNameLst>
                                          <p:attrName>ppt_h</p:attrName>
                                        </p:attrNameLst>
                                      </p:cBhvr>
                                      <p:tavLst>
                                        <p:tav tm="0">
                                          <p:val>
                                            <p:fltVal val="0"/>
                                          </p:val>
                                        </p:tav>
                                        <p:tav tm="100000">
                                          <p:val>
                                            <p:strVal val="#ppt_h"/>
                                          </p:val>
                                        </p:tav>
                                      </p:tavLst>
                                    </p:anim>
                                    <p:animEffect transition="in" filter="fade">
                                      <p:cBhvr>
                                        <p:cTn id="154" dur="500"/>
                                        <p:tgtEl>
                                          <p:spTgt spid="374"/>
                                        </p:tgtEl>
                                      </p:cBhvr>
                                    </p:animEffect>
                                  </p:childTnLst>
                                </p:cTn>
                              </p:par>
                              <p:par>
                                <p:cTn id="155" presetID="53" presetClass="entr" presetSubtype="16" fill="hold" grpId="0" nodeType="withEffect">
                                  <p:stCondLst>
                                    <p:cond delay="1250"/>
                                  </p:stCondLst>
                                  <p:childTnLst>
                                    <p:set>
                                      <p:cBhvr>
                                        <p:cTn id="156" dur="1" fill="hold">
                                          <p:stCondLst>
                                            <p:cond delay="0"/>
                                          </p:stCondLst>
                                        </p:cTn>
                                        <p:tgtEl>
                                          <p:spTgt spid="381"/>
                                        </p:tgtEl>
                                        <p:attrNameLst>
                                          <p:attrName>style.visibility</p:attrName>
                                        </p:attrNameLst>
                                      </p:cBhvr>
                                      <p:to>
                                        <p:strVal val="visible"/>
                                      </p:to>
                                    </p:set>
                                    <p:anim calcmode="lin" valueType="num">
                                      <p:cBhvr>
                                        <p:cTn id="157" dur="500" fill="hold"/>
                                        <p:tgtEl>
                                          <p:spTgt spid="381"/>
                                        </p:tgtEl>
                                        <p:attrNameLst>
                                          <p:attrName>ppt_w</p:attrName>
                                        </p:attrNameLst>
                                      </p:cBhvr>
                                      <p:tavLst>
                                        <p:tav tm="0">
                                          <p:val>
                                            <p:fltVal val="0"/>
                                          </p:val>
                                        </p:tav>
                                        <p:tav tm="100000">
                                          <p:val>
                                            <p:strVal val="#ppt_w"/>
                                          </p:val>
                                        </p:tav>
                                      </p:tavLst>
                                    </p:anim>
                                    <p:anim calcmode="lin" valueType="num">
                                      <p:cBhvr>
                                        <p:cTn id="158" dur="500" fill="hold"/>
                                        <p:tgtEl>
                                          <p:spTgt spid="381"/>
                                        </p:tgtEl>
                                        <p:attrNameLst>
                                          <p:attrName>ppt_h</p:attrName>
                                        </p:attrNameLst>
                                      </p:cBhvr>
                                      <p:tavLst>
                                        <p:tav tm="0">
                                          <p:val>
                                            <p:fltVal val="0"/>
                                          </p:val>
                                        </p:tav>
                                        <p:tav tm="100000">
                                          <p:val>
                                            <p:strVal val="#ppt_h"/>
                                          </p:val>
                                        </p:tav>
                                      </p:tavLst>
                                    </p:anim>
                                    <p:animEffect transition="in" filter="fade">
                                      <p:cBhvr>
                                        <p:cTn id="159" dur="500"/>
                                        <p:tgtEl>
                                          <p:spTgt spid="381"/>
                                        </p:tgtEl>
                                      </p:cBhvr>
                                    </p:animEffect>
                                  </p:childTnLst>
                                </p:cTn>
                              </p:par>
                              <p:par>
                                <p:cTn id="160" presetID="53" presetClass="entr" presetSubtype="16" fill="hold" grpId="0" nodeType="withEffect">
                                  <p:stCondLst>
                                    <p:cond delay="1250"/>
                                  </p:stCondLst>
                                  <p:childTnLst>
                                    <p:set>
                                      <p:cBhvr>
                                        <p:cTn id="161" dur="1" fill="hold">
                                          <p:stCondLst>
                                            <p:cond delay="0"/>
                                          </p:stCondLst>
                                        </p:cTn>
                                        <p:tgtEl>
                                          <p:spTgt spid="395"/>
                                        </p:tgtEl>
                                        <p:attrNameLst>
                                          <p:attrName>style.visibility</p:attrName>
                                        </p:attrNameLst>
                                      </p:cBhvr>
                                      <p:to>
                                        <p:strVal val="visible"/>
                                      </p:to>
                                    </p:set>
                                    <p:anim calcmode="lin" valueType="num">
                                      <p:cBhvr>
                                        <p:cTn id="162" dur="500" fill="hold"/>
                                        <p:tgtEl>
                                          <p:spTgt spid="395"/>
                                        </p:tgtEl>
                                        <p:attrNameLst>
                                          <p:attrName>ppt_w</p:attrName>
                                        </p:attrNameLst>
                                      </p:cBhvr>
                                      <p:tavLst>
                                        <p:tav tm="0">
                                          <p:val>
                                            <p:fltVal val="0"/>
                                          </p:val>
                                        </p:tav>
                                        <p:tav tm="100000">
                                          <p:val>
                                            <p:strVal val="#ppt_w"/>
                                          </p:val>
                                        </p:tav>
                                      </p:tavLst>
                                    </p:anim>
                                    <p:anim calcmode="lin" valueType="num">
                                      <p:cBhvr>
                                        <p:cTn id="163" dur="500" fill="hold"/>
                                        <p:tgtEl>
                                          <p:spTgt spid="395"/>
                                        </p:tgtEl>
                                        <p:attrNameLst>
                                          <p:attrName>ppt_h</p:attrName>
                                        </p:attrNameLst>
                                      </p:cBhvr>
                                      <p:tavLst>
                                        <p:tav tm="0">
                                          <p:val>
                                            <p:fltVal val="0"/>
                                          </p:val>
                                        </p:tav>
                                        <p:tav tm="100000">
                                          <p:val>
                                            <p:strVal val="#ppt_h"/>
                                          </p:val>
                                        </p:tav>
                                      </p:tavLst>
                                    </p:anim>
                                    <p:animEffect transition="in" filter="fade">
                                      <p:cBhvr>
                                        <p:cTn id="164" dur="500"/>
                                        <p:tgtEl>
                                          <p:spTgt spid="395"/>
                                        </p:tgtEl>
                                      </p:cBhvr>
                                    </p:animEffect>
                                  </p:childTnLst>
                                </p:cTn>
                              </p:par>
                              <p:par>
                                <p:cTn id="165" presetID="53" presetClass="entr" presetSubtype="16" fill="hold" grpId="0" nodeType="withEffect">
                                  <p:stCondLst>
                                    <p:cond delay="1250"/>
                                  </p:stCondLst>
                                  <p:childTnLst>
                                    <p:set>
                                      <p:cBhvr>
                                        <p:cTn id="166" dur="1" fill="hold">
                                          <p:stCondLst>
                                            <p:cond delay="0"/>
                                          </p:stCondLst>
                                        </p:cTn>
                                        <p:tgtEl>
                                          <p:spTgt spid="404"/>
                                        </p:tgtEl>
                                        <p:attrNameLst>
                                          <p:attrName>style.visibility</p:attrName>
                                        </p:attrNameLst>
                                      </p:cBhvr>
                                      <p:to>
                                        <p:strVal val="visible"/>
                                      </p:to>
                                    </p:set>
                                    <p:anim calcmode="lin" valueType="num">
                                      <p:cBhvr>
                                        <p:cTn id="167" dur="500" fill="hold"/>
                                        <p:tgtEl>
                                          <p:spTgt spid="404"/>
                                        </p:tgtEl>
                                        <p:attrNameLst>
                                          <p:attrName>ppt_w</p:attrName>
                                        </p:attrNameLst>
                                      </p:cBhvr>
                                      <p:tavLst>
                                        <p:tav tm="0">
                                          <p:val>
                                            <p:fltVal val="0"/>
                                          </p:val>
                                        </p:tav>
                                        <p:tav tm="100000">
                                          <p:val>
                                            <p:strVal val="#ppt_w"/>
                                          </p:val>
                                        </p:tav>
                                      </p:tavLst>
                                    </p:anim>
                                    <p:anim calcmode="lin" valueType="num">
                                      <p:cBhvr>
                                        <p:cTn id="168" dur="500" fill="hold"/>
                                        <p:tgtEl>
                                          <p:spTgt spid="404"/>
                                        </p:tgtEl>
                                        <p:attrNameLst>
                                          <p:attrName>ppt_h</p:attrName>
                                        </p:attrNameLst>
                                      </p:cBhvr>
                                      <p:tavLst>
                                        <p:tav tm="0">
                                          <p:val>
                                            <p:fltVal val="0"/>
                                          </p:val>
                                        </p:tav>
                                        <p:tav tm="100000">
                                          <p:val>
                                            <p:strVal val="#ppt_h"/>
                                          </p:val>
                                        </p:tav>
                                      </p:tavLst>
                                    </p:anim>
                                    <p:animEffect transition="in" filter="fade">
                                      <p:cBhvr>
                                        <p:cTn id="169" dur="500"/>
                                        <p:tgtEl>
                                          <p:spTgt spid="404"/>
                                        </p:tgtEl>
                                      </p:cBhvr>
                                    </p:animEffect>
                                  </p:childTnLst>
                                </p:cTn>
                              </p:par>
                              <p:par>
                                <p:cTn id="170" presetID="53" presetClass="entr" presetSubtype="16" fill="hold" grpId="0" nodeType="withEffect">
                                  <p:stCondLst>
                                    <p:cond delay="1250"/>
                                  </p:stCondLst>
                                  <p:childTnLst>
                                    <p:set>
                                      <p:cBhvr>
                                        <p:cTn id="171" dur="1" fill="hold">
                                          <p:stCondLst>
                                            <p:cond delay="0"/>
                                          </p:stCondLst>
                                        </p:cTn>
                                        <p:tgtEl>
                                          <p:spTgt spid="411"/>
                                        </p:tgtEl>
                                        <p:attrNameLst>
                                          <p:attrName>style.visibility</p:attrName>
                                        </p:attrNameLst>
                                      </p:cBhvr>
                                      <p:to>
                                        <p:strVal val="visible"/>
                                      </p:to>
                                    </p:set>
                                    <p:anim calcmode="lin" valueType="num">
                                      <p:cBhvr>
                                        <p:cTn id="172" dur="500" fill="hold"/>
                                        <p:tgtEl>
                                          <p:spTgt spid="411"/>
                                        </p:tgtEl>
                                        <p:attrNameLst>
                                          <p:attrName>ppt_w</p:attrName>
                                        </p:attrNameLst>
                                      </p:cBhvr>
                                      <p:tavLst>
                                        <p:tav tm="0">
                                          <p:val>
                                            <p:fltVal val="0"/>
                                          </p:val>
                                        </p:tav>
                                        <p:tav tm="100000">
                                          <p:val>
                                            <p:strVal val="#ppt_w"/>
                                          </p:val>
                                        </p:tav>
                                      </p:tavLst>
                                    </p:anim>
                                    <p:anim calcmode="lin" valueType="num">
                                      <p:cBhvr>
                                        <p:cTn id="173" dur="500" fill="hold"/>
                                        <p:tgtEl>
                                          <p:spTgt spid="411"/>
                                        </p:tgtEl>
                                        <p:attrNameLst>
                                          <p:attrName>ppt_h</p:attrName>
                                        </p:attrNameLst>
                                      </p:cBhvr>
                                      <p:tavLst>
                                        <p:tav tm="0">
                                          <p:val>
                                            <p:fltVal val="0"/>
                                          </p:val>
                                        </p:tav>
                                        <p:tav tm="100000">
                                          <p:val>
                                            <p:strVal val="#ppt_h"/>
                                          </p:val>
                                        </p:tav>
                                      </p:tavLst>
                                    </p:anim>
                                    <p:animEffect transition="in" filter="fade">
                                      <p:cBhvr>
                                        <p:cTn id="174" dur="500"/>
                                        <p:tgtEl>
                                          <p:spTgt spid="411"/>
                                        </p:tgtEl>
                                      </p:cBhvr>
                                    </p:animEffect>
                                  </p:childTnLst>
                                </p:cTn>
                              </p:par>
                              <p:par>
                                <p:cTn id="175" presetID="53" presetClass="entr" presetSubtype="16" fill="hold" grpId="0" nodeType="withEffect">
                                  <p:stCondLst>
                                    <p:cond delay="1250"/>
                                  </p:stCondLst>
                                  <p:childTnLst>
                                    <p:set>
                                      <p:cBhvr>
                                        <p:cTn id="176" dur="1" fill="hold">
                                          <p:stCondLst>
                                            <p:cond delay="0"/>
                                          </p:stCondLst>
                                        </p:cTn>
                                        <p:tgtEl>
                                          <p:spTgt spid="420"/>
                                        </p:tgtEl>
                                        <p:attrNameLst>
                                          <p:attrName>style.visibility</p:attrName>
                                        </p:attrNameLst>
                                      </p:cBhvr>
                                      <p:to>
                                        <p:strVal val="visible"/>
                                      </p:to>
                                    </p:set>
                                    <p:anim calcmode="lin" valueType="num">
                                      <p:cBhvr>
                                        <p:cTn id="177" dur="500" fill="hold"/>
                                        <p:tgtEl>
                                          <p:spTgt spid="420"/>
                                        </p:tgtEl>
                                        <p:attrNameLst>
                                          <p:attrName>ppt_w</p:attrName>
                                        </p:attrNameLst>
                                      </p:cBhvr>
                                      <p:tavLst>
                                        <p:tav tm="0">
                                          <p:val>
                                            <p:fltVal val="0"/>
                                          </p:val>
                                        </p:tav>
                                        <p:tav tm="100000">
                                          <p:val>
                                            <p:strVal val="#ppt_w"/>
                                          </p:val>
                                        </p:tav>
                                      </p:tavLst>
                                    </p:anim>
                                    <p:anim calcmode="lin" valueType="num">
                                      <p:cBhvr>
                                        <p:cTn id="178" dur="500" fill="hold"/>
                                        <p:tgtEl>
                                          <p:spTgt spid="420"/>
                                        </p:tgtEl>
                                        <p:attrNameLst>
                                          <p:attrName>ppt_h</p:attrName>
                                        </p:attrNameLst>
                                      </p:cBhvr>
                                      <p:tavLst>
                                        <p:tav tm="0">
                                          <p:val>
                                            <p:fltVal val="0"/>
                                          </p:val>
                                        </p:tav>
                                        <p:tav tm="100000">
                                          <p:val>
                                            <p:strVal val="#ppt_h"/>
                                          </p:val>
                                        </p:tav>
                                      </p:tavLst>
                                    </p:anim>
                                    <p:animEffect transition="in" filter="fade">
                                      <p:cBhvr>
                                        <p:cTn id="179" dur="500"/>
                                        <p:tgtEl>
                                          <p:spTgt spid="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40" grpId="0" animBg="1"/>
      <p:bldP spid="241" grpId="0" animBg="1"/>
      <p:bldP spid="242" grpId="0" animBg="1"/>
      <p:bldP spid="243" grpId="0" animBg="1"/>
      <p:bldP spid="244" grpId="0" animBg="1"/>
      <p:bldP spid="252" grpId="0" animBg="1"/>
      <p:bldP spid="259" grpId="0" animBg="1"/>
      <p:bldP spid="266" grpId="0" animBg="1"/>
      <p:bldP spid="273" grpId="0" animBg="1"/>
      <p:bldP spid="286" grpId="0" animBg="1"/>
      <p:bldP spid="293" grpId="0" animBg="1"/>
      <p:bldP spid="297" grpId="0" animBg="1"/>
      <p:bldP spid="304" grpId="0" animBg="1"/>
      <p:bldP spid="311" grpId="0" animBg="1"/>
      <p:bldP spid="318" grpId="0" animBg="1"/>
      <p:bldP spid="325" grpId="0" animBg="1"/>
      <p:bldP spid="332" grpId="0" animBg="1"/>
      <p:bldP spid="339" grpId="0" animBg="1"/>
      <p:bldP spid="341" grpId="0" animBg="1"/>
      <p:bldP spid="348" grpId="0" animBg="1"/>
      <p:bldP spid="354" grpId="0" animBg="1"/>
      <p:bldP spid="355" grpId="0" animBg="1"/>
      <p:bldP spid="356" grpId="0" animBg="1"/>
      <p:bldP spid="357" grpId="0" animBg="1"/>
      <p:bldP spid="362" grpId="0" animBg="1"/>
      <p:bldP spid="364" grpId="0" animBg="1"/>
      <p:bldP spid="370" grpId="0" animBg="1"/>
      <p:bldP spid="372" grpId="0" animBg="1"/>
      <p:bldP spid="374" grpId="0" animBg="1"/>
      <p:bldP spid="381" grpId="0" animBg="1"/>
      <p:bldP spid="395" grpId="0" animBg="1"/>
      <p:bldP spid="404" grpId="0" animBg="1"/>
      <p:bldP spid="411" grpId="0" animBg="1"/>
      <p:bldP spid="42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3.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5.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6984313-f623-41bb-a65c-16a37d29f6f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38F4F3D64ED8742A4722C7FA5D444DB" ma:contentTypeVersion="10" ma:contentTypeDescription="Create a new document." ma:contentTypeScope="" ma:versionID="6af96e04080b60a45b019feeca7a37aa">
  <xsd:schema xmlns:xsd="http://www.w3.org/2001/XMLSchema" xmlns:xs="http://www.w3.org/2001/XMLSchema" xmlns:p="http://schemas.microsoft.com/office/2006/metadata/properties" xmlns:ns1="http://schemas.microsoft.com/sharepoint/v3" xmlns:ns2="36984313-f623-41bb-a65c-16a37d29f6f8" xmlns:ns3="fa40b356-8329-45cf-bdd1-8a6639dbec32" targetNamespace="http://schemas.microsoft.com/office/2006/metadata/properties" ma:root="true" ma:fieldsID="a16216aa0538460924a13a680e0634d6" ns1:_="" ns2:_="" ns3:_="">
    <xsd:import namespace="http://schemas.microsoft.com/sharepoint/v3"/>
    <xsd:import namespace="36984313-f623-41bb-a65c-16a37d29f6f8"/>
    <xsd:import namespace="fa40b356-8329-45cf-bdd1-8a6639dbec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984313-f623-41bb-a65c-16a37d29f6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a40b356-8329-45cf-bdd1-8a6639dbec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37D4A4-7B08-4DC9-8876-2CFC31085D37}">
  <ds:schemaRefs>
    <ds:schemaRef ds:uri="36984313-f623-41bb-a65c-16a37d29f6f8"/>
    <ds:schemaRef ds:uri="fa40b356-8329-45cf-bdd1-8a6639dbec3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166FEE1-E185-4DAA-9CDA-95D58152FE5A}">
  <ds:schemaRefs>
    <ds:schemaRef ds:uri="36984313-f623-41bb-a65c-16a37d29f6f8"/>
    <ds:schemaRef ds:uri="fa40b356-8329-45cf-bdd1-8a6639dbec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5C48E5E-7CC6-49B1-BEEB-92F78CA821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1959</Words>
  <Application>Microsoft Office PowerPoint</Application>
  <PresentationFormat>Widescreen</PresentationFormat>
  <Paragraphs>298</Paragraphs>
  <Slides>28</Slides>
  <Notes>17</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28</vt:i4>
      </vt:variant>
    </vt:vector>
  </HeadingPairs>
  <TitlesOfParts>
    <vt:vector size="42" baseType="lpstr">
      <vt:lpstr>Arial</vt:lpstr>
      <vt:lpstr>Calibri</vt:lpstr>
      <vt:lpstr>Calibri Light</vt:lpstr>
      <vt:lpstr>Consolas</vt:lpstr>
      <vt:lpstr>Segoe UI</vt:lpstr>
      <vt:lpstr>Segoe UI Light</vt:lpstr>
      <vt:lpstr>Segoe UI Semibold</vt:lpstr>
      <vt:lpstr>Segoe UI Semilight</vt:lpstr>
      <vt:lpstr>Wingdings</vt:lpstr>
      <vt:lpstr>Office Theme</vt:lpstr>
      <vt:lpstr>5_WHITE TEMPLATE</vt:lpstr>
      <vt:lpstr>1_5-30660_TR21_BO_CT_Template</vt:lpstr>
      <vt:lpstr>Azure PPT Template - 2018</vt:lpstr>
      <vt:lpstr>3_Server and Cloud 2013</vt:lpstr>
      <vt:lpstr>PowerPoint Presentation</vt:lpstr>
      <vt:lpstr>Contoso Travel Web Overview</vt:lpstr>
      <vt:lpstr>Lab - Modules</vt:lpstr>
      <vt:lpstr>Azure Portal —portal.azure.com</vt:lpstr>
      <vt:lpstr>Azure Cloud Shell</vt:lpstr>
      <vt:lpstr>Azure CLI</vt:lpstr>
      <vt:lpstr>PowerPoint Presentation</vt:lpstr>
      <vt:lpstr>PowerPoint Presentation</vt:lpstr>
      <vt:lpstr>PowerPoint Presentation</vt:lpstr>
      <vt:lpstr>Resource Groups</vt:lpstr>
      <vt:lpstr>PowerPoint Presentation</vt:lpstr>
      <vt:lpstr>PowerPoint Presentation</vt:lpstr>
      <vt:lpstr>PowerPoint Presentation</vt:lpstr>
      <vt:lpstr>The template</vt:lpstr>
      <vt:lpstr>PowerPoint Presentation</vt:lpstr>
      <vt:lpstr>Azure Cosmos DB </vt:lpstr>
      <vt:lpstr>Request Units</vt:lpstr>
      <vt:lpstr>Cosmos Database Representations</vt:lpstr>
      <vt:lpstr>PowerPoint Presentation</vt:lpstr>
      <vt:lpstr>PowerPoint Presentation</vt:lpstr>
      <vt:lpstr>Azure Container Instances (ACI)</vt:lpstr>
      <vt:lpstr>PowerPoint Presentation</vt:lpstr>
      <vt:lpstr>PowerPoint Presentation</vt:lpstr>
      <vt:lpstr>PowerPoint Presentation</vt:lpstr>
      <vt:lpstr>PowerPoint Presentation</vt:lpstr>
      <vt:lpstr>Recap</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Talking analytics - Data Science Lexicon Deck</dc:title>
  <dc:creator>Akshay Balwani</dc:creator>
  <cp:lastModifiedBy>Andy Wahrenberger</cp:lastModifiedBy>
  <cp:revision>1</cp:revision>
  <dcterms:created xsi:type="dcterms:W3CDTF">2017-02-13T21:11:29Z</dcterms:created>
  <dcterms:modified xsi:type="dcterms:W3CDTF">2019-01-15T17:50:04Z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_dlc_policyId">
    <vt:lpwstr/>
  </property>
  <property fmtid="{D5CDD505-2E9C-101B-9397-08002B2CF9AE}" pid="4" name="Region">
    <vt:lpwstr/>
  </property>
  <property fmtid="{D5CDD505-2E9C-101B-9397-08002B2CF9AE}" pid="5" name="Confidentiality">
    <vt:lpwstr>5;#Microsoft confidential|461efa83-0283-486a-a8d5-943328f3693f</vt:lpwstr>
  </property>
  <property fmtid="{D5CDD505-2E9C-101B-9397-08002B2CF9AE}" pid="6" name="ContentTypeId">
    <vt:lpwstr>0x010100B38F4F3D64ED8742A4722C7FA5D444DB</vt:lpwstr>
  </property>
  <property fmtid="{D5CDD505-2E9C-101B-9397-08002B2CF9AE}" pid="7" name="Industries">
    <vt:lpwstr/>
  </property>
  <property fmtid="{D5CDD505-2E9C-101B-9397-08002B2CF9AE}" pid="8" name="Roles">
    <vt:lpwstr/>
  </property>
  <property fmtid="{D5CDD505-2E9C-101B-9397-08002B2CF9AE}" pid="9" name="Competitors">
    <vt:lpwstr/>
  </property>
  <property fmtid="{D5CDD505-2E9C-101B-9397-08002B2CF9AE}" pid="10" name="SMSGDomain">
    <vt:lpwstr>22;#Server and Tools Business|6783548d-8609-4f97-be4a-4ca2616905a6;#82;#SQL Server Domain|0c0f1824-39dc-4b26-8c74-eff4364b812b;#21;#Cloud and Enterprise|adc2fe87-c79a-4ded-a449-3f86b954069d</vt:lpwstr>
  </property>
  <property fmtid="{D5CDD505-2E9C-101B-9397-08002B2CF9AE}" pid="11" name="ItemRetentionFormula">
    <vt:lpwstr/>
  </property>
  <property fmtid="{D5CDD505-2E9C-101B-9397-08002B2CF9AE}" pid="12" name="BusinessArchitecture">
    <vt:lpwstr/>
  </property>
  <property fmtid="{D5CDD505-2E9C-101B-9397-08002B2CF9AE}" pid="13" name="Products">
    <vt:lpwstr/>
  </property>
  <property fmtid="{D5CDD505-2E9C-101B-9397-08002B2CF9AE}" pid="14" name="_dlc_DocIdItemGuid">
    <vt:lpwstr>ae529949-2e00-4c04-8ac4-b33179909dbb</vt:lpwstr>
  </property>
  <property fmtid="{D5CDD505-2E9C-101B-9397-08002B2CF9AE}" pid="15" name="ActivitiesAndPrograms">
    <vt:lpwstr/>
  </property>
  <property fmtid="{D5CDD505-2E9C-101B-9397-08002B2CF9AE}" pid="16" name="Segments">
    <vt:lpwstr/>
  </property>
  <property fmtid="{D5CDD505-2E9C-101B-9397-08002B2CF9AE}" pid="17" name="Partners">
    <vt:lpwstr/>
  </property>
  <property fmtid="{D5CDD505-2E9C-101B-9397-08002B2CF9AE}" pid="18" name="Topics">
    <vt:lpwstr/>
  </property>
  <property fmtid="{D5CDD505-2E9C-101B-9397-08002B2CF9AE}" pid="19" name="Groups">
    <vt:lpwstr/>
  </property>
  <property fmtid="{D5CDD505-2E9C-101B-9397-08002B2CF9AE}" pid="20" name="Audiences">
    <vt:lpwstr/>
  </property>
  <property fmtid="{D5CDD505-2E9C-101B-9397-08002B2CF9AE}" pid="21" name="of67e5d4b76f4a9db8769983fda9cec0">
    <vt:lpwstr/>
  </property>
  <property fmtid="{D5CDD505-2E9C-101B-9397-08002B2CF9AE}" pid="22" name="NewsType">
    <vt:lpwstr/>
  </property>
  <property fmtid="{D5CDD505-2E9C-101B-9397-08002B2CF9AE}" pid="23" name="ItemType">
    <vt:lpwstr/>
  </property>
  <property fmtid="{D5CDD505-2E9C-101B-9397-08002B2CF9AE}" pid="24" name="ga0c0bf70a6644469c61b3efa7025301">
    <vt:lpwstr/>
  </property>
  <property fmtid="{D5CDD505-2E9C-101B-9397-08002B2CF9AE}" pid="25" name="MSProducts">
    <vt:lpwstr/>
  </property>
  <property fmtid="{D5CDD505-2E9C-101B-9397-08002B2CF9AE}" pid="26" name="ExperienceContentType">
    <vt:lpwstr/>
  </property>
  <property fmtid="{D5CDD505-2E9C-101B-9397-08002B2CF9AE}" pid="27" name="l6f004f21209409da86a713c0f24627d">
    <vt:lpwstr/>
  </property>
  <property fmtid="{D5CDD505-2E9C-101B-9397-08002B2CF9AE}" pid="28" name="la4444b61d19467597d63190b69ac227">
    <vt:lpwstr/>
  </property>
  <property fmtid="{D5CDD505-2E9C-101B-9397-08002B2CF9AE}" pid="29" name="MSProductsTaxHTField0">
    <vt:lpwstr/>
  </property>
  <property fmtid="{D5CDD505-2E9C-101B-9397-08002B2CF9AE}" pid="30" name="e8080b0481964c759b2c36ae49591b31">
    <vt:lpwstr/>
  </property>
  <property fmtid="{D5CDD505-2E9C-101B-9397-08002B2CF9AE}" pid="31" name="Languages">
    <vt:lpwstr/>
  </property>
  <property fmtid="{D5CDD505-2E9C-101B-9397-08002B2CF9AE}" pid="32" name="TechnicalLevel">
    <vt:lpwstr/>
  </property>
  <property fmtid="{D5CDD505-2E9C-101B-9397-08002B2CF9AE}" pid="33" name="ldac8aee9d1f469e8cd8c3f8d6a615f2">
    <vt:lpwstr/>
  </property>
  <property fmtid="{D5CDD505-2E9C-101B-9397-08002B2CF9AE}" pid="34" name="EmployeeRole">
    <vt:lpwstr/>
  </property>
  <property fmtid="{D5CDD505-2E9C-101B-9397-08002B2CF9AE}" pid="35" name="NewsTopic">
    <vt:lpwstr/>
  </property>
  <property fmtid="{D5CDD505-2E9C-101B-9397-08002B2CF9AE}" pid="36" name="NewsSource">
    <vt:lpwstr/>
  </property>
  <property fmtid="{D5CDD505-2E9C-101B-9397-08002B2CF9AE}" pid="37" name="SMSGTags">
    <vt:lpwstr/>
  </property>
  <property fmtid="{D5CDD505-2E9C-101B-9397-08002B2CF9AE}" pid="38" name="MSPhysicalGeography">
    <vt:lpwstr/>
  </property>
  <property fmtid="{D5CDD505-2E9C-101B-9397-08002B2CF9AE}" pid="39" name="EnterpriseDomainTags">
    <vt:lpwstr/>
  </property>
  <property fmtid="{D5CDD505-2E9C-101B-9397-08002B2CF9AE}" pid="40" name="j3562c58ee414e028925bc902cfc01a1">
    <vt:lpwstr/>
  </property>
  <property fmtid="{D5CDD505-2E9C-101B-9397-08002B2CF9AE}" pid="41" name="_docset_NoMedatataSyncRequired">
    <vt:lpwstr>False</vt:lpwstr>
  </property>
  <property fmtid="{D5CDD505-2E9C-101B-9397-08002B2CF9AE}" pid="42" name="MSIP_Label_f42aa342-8706-4288-bd11-ebb85995028c_Enabled">
    <vt:lpwstr>True</vt:lpwstr>
  </property>
  <property fmtid="{D5CDD505-2E9C-101B-9397-08002B2CF9AE}" pid="43" name="MSIP_Label_f42aa342-8706-4288-bd11-ebb85995028c_SiteId">
    <vt:lpwstr>72f988bf-86f1-41af-91ab-2d7cd011db47</vt:lpwstr>
  </property>
  <property fmtid="{D5CDD505-2E9C-101B-9397-08002B2CF9AE}" pid="44" name="MSIP_Label_f42aa342-8706-4288-bd11-ebb85995028c_Owner">
    <vt:lpwstr>ankhanol@microsoft.com</vt:lpwstr>
  </property>
  <property fmtid="{D5CDD505-2E9C-101B-9397-08002B2CF9AE}" pid="45" name="MSIP_Label_f42aa342-8706-4288-bd11-ebb85995028c_SetDate">
    <vt:lpwstr>2018-01-23T14:51:45.7418627Z</vt:lpwstr>
  </property>
  <property fmtid="{D5CDD505-2E9C-101B-9397-08002B2CF9AE}" pid="46" name="MSIP_Label_f42aa342-8706-4288-bd11-ebb85995028c_Name">
    <vt:lpwstr>General</vt:lpwstr>
  </property>
  <property fmtid="{D5CDD505-2E9C-101B-9397-08002B2CF9AE}" pid="47" name="MSIP_Label_f42aa342-8706-4288-bd11-ebb85995028c_Application">
    <vt:lpwstr>Microsoft Azure Information Protection</vt:lpwstr>
  </property>
  <property fmtid="{D5CDD505-2E9C-101B-9397-08002B2CF9AE}" pid="48" name="MSIP_Label_f42aa342-8706-4288-bd11-ebb85995028c_Extended_MSFT_Method">
    <vt:lpwstr>Automatic</vt:lpwstr>
  </property>
  <property fmtid="{D5CDD505-2E9C-101B-9397-08002B2CF9AE}" pid="49" name="Sensitivity">
    <vt:lpwstr>General</vt:lpwstr>
  </property>
</Properties>
</file>